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Default Extension="bin" ContentType="application/vnd.openxmlformats-officedocument.oleObject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Default Extension="fntdata" ContentType="application/x-fontdata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vml" ContentType="application/vnd.openxmlformats-officedocument.vmlDrawing"/>
  <Default Extension="gif" ContentType="image/gi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handoutMasterIdLst>
    <p:handoutMasterId r:id="rId21"/>
  </p:handoutMasterIdLst>
  <p:sldIdLst>
    <p:sldId id="257" r:id="rId2"/>
    <p:sldId id="532" r:id="rId3"/>
    <p:sldId id="518" r:id="rId4"/>
    <p:sldId id="530" r:id="rId5"/>
    <p:sldId id="531" r:id="rId6"/>
    <p:sldId id="533" r:id="rId7"/>
    <p:sldId id="547" r:id="rId8"/>
    <p:sldId id="534" r:id="rId9"/>
    <p:sldId id="548" r:id="rId10"/>
    <p:sldId id="535" r:id="rId11"/>
    <p:sldId id="536" r:id="rId12"/>
    <p:sldId id="545" r:id="rId13"/>
    <p:sldId id="546" r:id="rId14"/>
    <p:sldId id="544" r:id="rId15"/>
    <p:sldId id="537" r:id="rId16"/>
    <p:sldId id="538" r:id="rId17"/>
    <p:sldId id="539" r:id="rId18"/>
    <p:sldId id="540" r:id="rId19"/>
    <p:sldId id="549" r:id="rId20"/>
  </p:sldIdLst>
  <p:sldSz cx="9906000" cy="6858000" type="A4"/>
  <p:notesSz cx="6864350" cy="9994900"/>
  <p:embeddedFontLst>
    <p:embeddedFont>
      <p:font typeface="나눔고딕" pitchFamily="50" charset="-127"/>
      <p:regular r:id="rId22"/>
      <p:bold r:id="rId23"/>
    </p:embeddedFont>
    <p:embeddedFont>
      <p:font typeface="HDCardBold" pitchFamily="50" charset="-127"/>
      <p:bold r:id="rId24"/>
    </p:embeddedFont>
    <p:embeddedFont>
      <p:font typeface="Arial Unicode MS" pitchFamily="50" charset="-127"/>
      <p:regular r:id="rId25"/>
    </p:embeddedFont>
    <p:embeddedFont>
      <p:font typeface="Microsoft JhengHei" pitchFamily="34" charset="-120"/>
      <p:regular r:id="rId26"/>
      <p:bold r:id="rId27"/>
    </p:embeddedFont>
    <p:embeddedFont>
      <p:font typeface="Trebuchet MS" pitchFamily="34" charset="0"/>
      <p:regular r:id="rId28"/>
      <p:bold r:id="rId29"/>
      <p:italic r:id="rId30"/>
      <p:boldItalic r:id="rId31"/>
    </p:embeddedFont>
    <p:embeddedFont>
      <p:font typeface="Ebrima" pitchFamily="2" charset="0"/>
      <p:regular r:id="rId32"/>
      <p:bold r:id="rId33"/>
    </p:embeddedFont>
    <p:embeddedFont>
      <p:font typeface="HY헤드라인M" pitchFamily="18" charset="-127"/>
      <p:regular r:id="rId34"/>
    </p:embeddedFont>
    <p:embeddedFont>
      <p:font typeface="나눔고딕 Bold" pitchFamily="50" charset="-127"/>
      <p:bold r:id="rId35"/>
    </p:embeddedFont>
    <p:embeddedFont>
      <p:font typeface="맑은 고딕" pitchFamily="50" charset="-127"/>
      <p:regular r:id="rId36"/>
      <p:bold r:id="rId37"/>
    </p:embeddedFont>
    <p:embeddedFont>
      <p:font typeface="나눔고딕 ExtraBold" pitchFamily="50" charset="-127"/>
      <p:bold r:id="rId38"/>
    </p:embeddedFont>
    <p:embeddedFont>
      <p:font typeface="Century Gothic" pitchFamily="34" charset="0"/>
      <p:regular r:id="rId39"/>
      <p:bold r:id="rId40"/>
      <p:italic r:id="rId41"/>
      <p:boldItalic r:id="rId42"/>
    </p:embeddedFont>
  </p:embeddedFontLst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굴림" charset="-127"/>
        <a:ea typeface="굴림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굴림" charset="-127"/>
        <a:ea typeface="굴림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굴림" charset="-127"/>
        <a:ea typeface="굴림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굴림" charset="-127"/>
        <a:ea typeface="굴림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굴림" charset="-127"/>
        <a:ea typeface="굴림" charset="-127"/>
        <a:cs typeface="+mn-cs"/>
      </a:defRPr>
    </a:lvl5pPr>
    <a:lvl6pPr marL="2286000" algn="l" defTabSz="914400" rtl="0" eaLnBrk="1" latinLnBrk="1" hangingPunct="1">
      <a:defRPr kumimoji="1" sz="2400" kern="1200">
        <a:solidFill>
          <a:schemeClr val="tx1"/>
        </a:solidFill>
        <a:latin typeface="굴림" charset="-127"/>
        <a:ea typeface="굴림" charset="-127"/>
        <a:cs typeface="+mn-cs"/>
      </a:defRPr>
    </a:lvl6pPr>
    <a:lvl7pPr marL="2743200" algn="l" defTabSz="914400" rtl="0" eaLnBrk="1" latinLnBrk="1" hangingPunct="1">
      <a:defRPr kumimoji="1" sz="2400" kern="1200">
        <a:solidFill>
          <a:schemeClr val="tx1"/>
        </a:solidFill>
        <a:latin typeface="굴림" charset="-127"/>
        <a:ea typeface="굴림" charset="-127"/>
        <a:cs typeface="+mn-cs"/>
      </a:defRPr>
    </a:lvl7pPr>
    <a:lvl8pPr marL="3200400" algn="l" defTabSz="914400" rtl="0" eaLnBrk="1" latinLnBrk="1" hangingPunct="1">
      <a:defRPr kumimoji="1" sz="2400" kern="1200">
        <a:solidFill>
          <a:schemeClr val="tx1"/>
        </a:solidFill>
        <a:latin typeface="굴림" charset="-127"/>
        <a:ea typeface="굴림" charset="-127"/>
        <a:cs typeface="+mn-cs"/>
      </a:defRPr>
    </a:lvl8pPr>
    <a:lvl9pPr marL="3657600" algn="l" defTabSz="914400" rtl="0" eaLnBrk="1" latinLnBrk="1" hangingPunct="1">
      <a:defRPr kumimoji="1" sz="2400" kern="1200">
        <a:solidFill>
          <a:schemeClr val="tx1"/>
        </a:solidFill>
        <a:latin typeface="굴림" charset="-127"/>
        <a:ea typeface="굴림" charset="-127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4C6D8"/>
    <a:srgbClr val="4F81BD"/>
    <a:srgbClr val="66AAD4"/>
    <a:srgbClr val="898075"/>
    <a:srgbClr val="B9CDE5"/>
    <a:srgbClr val="BAB5A6"/>
    <a:srgbClr val="3180B1"/>
    <a:srgbClr val="2A9CC4"/>
    <a:srgbClr val="245F94"/>
    <a:srgbClr val="9E7E44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416" autoAdjust="0"/>
    <p:restoredTop sz="99489" autoAdjust="0"/>
  </p:normalViewPr>
  <p:slideViewPr>
    <p:cSldViewPr>
      <p:cViewPr>
        <p:scale>
          <a:sx n="100" d="100"/>
          <a:sy n="100" d="100"/>
        </p:scale>
        <p:origin x="-186" y="-216"/>
      </p:cViewPr>
      <p:guideLst>
        <p:guide orient="horz" pos="2160"/>
        <p:guide pos="3120"/>
      </p:guideLst>
    </p:cSldViewPr>
  </p:slideViewPr>
  <p:outlineViewPr>
    <p:cViewPr>
      <p:scale>
        <a:sx n="33" d="100"/>
        <a:sy n="33" d="100"/>
      </p:scale>
      <p:origin x="36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3" d="100"/>
          <a:sy n="83" d="100"/>
        </p:scale>
        <p:origin x="-2040" y="-96"/>
      </p:cViewPr>
      <p:guideLst>
        <p:guide orient="horz" pos="3148"/>
        <p:guide pos="2162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9" Type="http://schemas.openxmlformats.org/officeDocument/2006/relationships/font" Target="fonts/font18.fntdata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34" Type="http://schemas.openxmlformats.org/officeDocument/2006/relationships/font" Target="fonts/font13.fntdata"/><Relationship Id="rId42" Type="http://schemas.openxmlformats.org/officeDocument/2006/relationships/font" Target="fonts/font2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font" Target="fonts/font17.fntdata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41" Type="http://schemas.openxmlformats.org/officeDocument/2006/relationships/font" Target="fonts/font2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font" Target="fonts/font16.fntdata"/><Relationship Id="rId40" Type="http://schemas.openxmlformats.org/officeDocument/2006/relationships/font" Target="fonts/font19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font" Target="fonts/font1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font" Target="fonts/font14.fntdata"/><Relationship Id="rId43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5929" cy="4995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830" tIns="46415" rIns="92830" bIns="46415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8637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8421" y="0"/>
            <a:ext cx="2975929" cy="4995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830" tIns="46415" rIns="92830" bIns="46415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8637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95318"/>
            <a:ext cx="2975929" cy="4995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830" tIns="46415" rIns="92830" bIns="46415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8637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8421" y="9495318"/>
            <a:ext cx="2975929" cy="4995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830" tIns="46415" rIns="92830" bIns="46415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AB0EDBF6-B034-46EA-BE05-0B032F10D95E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9"/>
          <p:cNvSpPr txBox="1">
            <a:spLocks noChangeArrowheads="1"/>
          </p:cNvSpPr>
          <p:nvPr userDrawn="1"/>
        </p:nvSpPr>
        <p:spPr bwMode="auto">
          <a:xfrm>
            <a:off x="272480" y="495722"/>
            <a:ext cx="187220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ko-KR" sz="1800" dirty="0" smtClean="0">
                <a:solidFill>
                  <a:schemeClr val="accent1">
                    <a:lumMod val="75000"/>
                  </a:schemeClr>
                </a:solidFill>
                <a:latin typeface="나눔고딕 Bold" pitchFamily="50" charset="-127"/>
                <a:ea typeface="나눔고딕 Bold" pitchFamily="50" charset="-127"/>
              </a:rPr>
              <a:t>1.</a:t>
            </a:r>
            <a:r>
              <a:rPr lang="ko-KR" altLang="en-US" sz="1800" dirty="0" smtClean="0">
                <a:solidFill>
                  <a:schemeClr val="accent1">
                    <a:lumMod val="75000"/>
                  </a:schemeClr>
                </a:solidFill>
                <a:latin typeface="나눔고딕 Bold" pitchFamily="50" charset="-127"/>
                <a:ea typeface="나눔고딕 Bold" pitchFamily="50" charset="-127"/>
              </a:rPr>
              <a:t>개요  </a:t>
            </a:r>
            <a:endParaRPr lang="ko-KR" altLang="en-US" sz="1800" dirty="0">
              <a:solidFill>
                <a:schemeClr val="accent1">
                  <a:lumMod val="75000"/>
                </a:schemeClr>
              </a:solidFill>
              <a:latin typeface="나눔고딕 Bold" pitchFamily="50" charset="-127"/>
              <a:ea typeface="나눔고딕 Bold" pitchFamily="50" charset="-127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9"/>
          <p:cNvSpPr txBox="1">
            <a:spLocks noChangeArrowheads="1"/>
          </p:cNvSpPr>
          <p:nvPr userDrawn="1"/>
        </p:nvSpPr>
        <p:spPr bwMode="auto">
          <a:xfrm>
            <a:off x="272481" y="476672"/>
            <a:ext cx="72008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ko-KR" altLang="en-US" sz="2000" dirty="0" smtClean="0">
                <a:solidFill>
                  <a:srgbClr val="DCE6F2"/>
                </a:solidFill>
                <a:latin typeface="나눔고딕 Bold" pitchFamily="50" charset="-127"/>
                <a:ea typeface="나눔고딕 Bold" pitchFamily="50" charset="-127"/>
              </a:rPr>
              <a:t>개요</a:t>
            </a:r>
            <a:endParaRPr lang="ko-KR" altLang="en-US" sz="2000" dirty="0">
              <a:solidFill>
                <a:srgbClr val="DCE6F2"/>
              </a:solidFill>
              <a:latin typeface="나눔고딕 Bold" pitchFamily="50" charset="-127"/>
              <a:ea typeface="나눔고딕 Bold" pitchFamily="50" charset="-127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9"/>
          <p:cNvSpPr txBox="1">
            <a:spLocks noChangeArrowheads="1"/>
          </p:cNvSpPr>
          <p:nvPr userDrawn="1"/>
        </p:nvSpPr>
        <p:spPr bwMode="auto">
          <a:xfrm>
            <a:off x="272481" y="476672"/>
            <a:ext cx="72008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ko-KR" altLang="en-US" sz="2000" dirty="0" smtClean="0">
                <a:solidFill>
                  <a:srgbClr val="DCE6F2"/>
                </a:solidFill>
                <a:latin typeface="나눔고딕 Bold" pitchFamily="50" charset="-127"/>
                <a:ea typeface="나눔고딕 Bold" pitchFamily="50" charset="-127"/>
              </a:rPr>
              <a:t>개요</a:t>
            </a:r>
            <a:endParaRPr lang="ko-KR" altLang="en-US" sz="2000" dirty="0">
              <a:solidFill>
                <a:srgbClr val="DCE6F2"/>
              </a:solidFill>
              <a:latin typeface="나눔고딕 Bold" pitchFamily="50" charset="-127"/>
              <a:ea typeface="나눔고딕 Bold" pitchFamily="50" charset="-127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 userDrawn="1"/>
        </p:nvSpPr>
        <p:spPr>
          <a:xfrm>
            <a:off x="70495" y="9525"/>
            <a:ext cx="396044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000" b="1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+mn-ea"/>
                <a:ea typeface="+mn-ea"/>
              </a:rPr>
              <a:t>디자인 공유</a:t>
            </a:r>
            <a:r>
              <a:rPr lang="en-US" altLang="ko-KR" sz="2000" b="1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+mn-ea"/>
                <a:ea typeface="+mn-ea"/>
              </a:rPr>
              <a:t>, </a:t>
            </a:r>
            <a:r>
              <a:rPr lang="ko-KR" altLang="en-US" sz="2000" b="1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+mn-ea"/>
                <a:ea typeface="+mn-ea"/>
              </a:rPr>
              <a:t>유통 서비스</a:t>
            </a:r>
            <a:endParaRPr lang="ko-KR" altLang="en-US" sz="2000" b="1" dirty="0">
              <a:solidFill>
                <a:schemeClr val="accent1">
                  <a:lumMod val="40000"/>
                  <a:lumOff val="60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7" name="TextBox 9"/>
          <p:cNvSpPr txBox="1">
            <a:spLocks noChangeArrowheads="1"/>
          </p:cNvSpPr>
          <p:nvPr userDrawn="1"/>
        </p:nvSpPr>
        <p:spPr bwMode="auto">
          <a:xfrm>
            <a:off x="272480" y="495722"/>
            <a:ext cx="187220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ko-KR" sz="1800" dirty="0" smtClean="0">
                <a:solidFill>
                  <a:schemeClr val="accent1">
                    <a:lumMod val="75000"/>
                  </a:schemeClr>
                </a:solidFill>
                <a:latin typeface="나눔고딕 Bold" pitchFamily="50" charset="-127"/>
                <a:ea typeface="나눔고딕 Bold" pitchFamily="50" charset="-127"/>
              </a:rPr>
              <a:t>2.</a:t>
            </a:r>
            <a:r>
              <a:rPr lang="ko-KR" altLang="en-US" sz="1800" dirty="0" smtClean="0">
                <a:solidFill>
                  <a:schemeClr val="accent1">
                    <a:lumMod val="75000"/>
                  </a:schemeClr>
                </a:solidFill>
                <a:latin typeface="나눔고딕 Bold" pitchFamily="50" charset="-127"/>
                <a:ea typeface="나눔고딕 Bold" pitchFamily="50" charset="-127"/>
              </a:rPr>
              <a:t> 현황 정보  </a:t>
            </a:r>
            <a:endParaRPr lang="ko-KR" altLang="en-US" sz="1800" dirty="0">
              <a:solidFill>
                <a:schemeClr val="accent1">
                  <a:lumMod val="75000"/>
                </a:schemeClr>
              </a:solidFill>
              <a:latin typeface="나눔고딕 Bold" pitchFamily="50" charset="-127"/>
              <a:ea typeface="나눔고딕 Bold" pitchFamily="50" charset="-127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9"/>
          <p:cNvSpPr txBox="1">
            <a:spLocks noChangeArrowheads="1"/>
          </p:cNvSpPr>
          <p:nvPr userDrawn="1"/>
        </p:nvSpPr>
        <p:spPr bwMode="auto">
          <a:xfrm>
            <a:off x="272480" y="495722"/>
            <a:ext cx="187220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ko-KR" sz="1800" dirty="0" smtClean="0">
                <a:solidFill>
                  <a:schemeClr val="accent1">
                    <a:lumMod val="75000"/>
                  </a:schemeClr>
                </a:solidFill>
                <a:latin typeface="나눔고딕 Bold" pitchFamily="50" charset="-127"/>
                <a:ea typeface="나눔고딕 Bold" pitchFamily="50" charset="-127"/>
              </a:rPr>
              <a:t>3.</a:t>
            </a:r>
            <a:r>
              <a:rPr lang="ko-KR" altLang="en-US" sz="1800" dirty="0" smtClean="0">
                <a:solidFill>
                  <a:schemeClr val="accent1">
                    <a:lumMod val="75000"/>
                  </a:schemeClr>
                </a:solidFill>
                <a:latin typeface="나눔고딕 Bold" pitchFamily="50" charset="-127"/>
                <a:ea typeface="나눔고딕 Bold" pitchFamily="50" charset="-127"/>
              </a:rPr>
              <a:t> 사업 내용</a:t>
            </a:r>
            <a:endParaRPr lang="ko-KR" altLang="en-US" sz="1800" dirty="0">
              <a:solidFill>
                <a:schemeClr val="accent1">
                  <a:lumMod val="75000"/>
                </a:schemeClr>
              </a:solidFill>
              <a:latin typeface="나눔고딕 Bold" pitchFamily="50" charset="-127"/>
              <a:ea typeface="나눔고딕 Bold" pitchFamily="50" charset="-127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9"/>
          <p:cNvSpPr txBox="1">
            <a:spLocks noChangeArrowheads="1"/>
          </p:cNvSpPr>
          <p:nvPr userDrawn="1"/>
        </p:nvSpPr>
        <p:spPr bwMode="auto">
          <a:xfrm>
            <a:off x="272480" y="495722"/>
            <a:ext cx="187220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ko-KR" sz="1800" dirty="0" smtClean="0">
                <a:solidFill>
                  <a:schemeClr val="accent1">
                    <a:lumMod val="75000"/>
                  </a:schemeClr>
                </a:solidFill>
                <a:latin typeface="나눔고딕 Bold" pitchFamily="50" charset="-127"/>
                <a:ea typeface="나눔고딕 Bold" pitchFamily="50" charset="-127"/>
              </a:rPr>
              <a:t>3.</a:t>
            </a:r>
            <a:r>
              <a:rPr lang="ko-KR" altLang="en-US" sz="1800" dirty="0" smtClean="0">
                <a:solidFill>
                  <a:schemeClr val="accent1">
                    <a:lumMod val="75000"/>
                  </a:schemeClr>
                </a:solidFill>
                <a:latin typeface="나눔고딕 Bold" pitchFamily="50" charset="-127"/>
                <a:ea typeface="나눔고딕 Bold" pitchFamily="50" charset="-127"/>
              </a:rPr>
              <a:t> 사업 전략</a:t>
            </a:r>
            <a:endParaRPr lang="ko-KR" altLang="en-US" sz="1800" dirty="0">
              <a:solidFill>
                <a:schemeClr val="accent1">
                  <a:lumMod val="75000"/>
                </a:schemeClr>
              </a:solidFill>
              <a:latin typeface="나눔고딕 Bold" pitchFamily="50" charset="-127"/>
              <a:ea typeface="나눔고딕 Bold" pitchFamily="50" charset="-127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9"/>
          <p:cNvSpPr txBox="1">
            <a:spLocks noChangeArrowheads="1"/>
          </p:cNvSpPr>
          <p:nvPr userDrawn="1"/>
        </p:nvSpPr>
        <p:spPr bwMode="auto">
          <a:xfrm>
            <a:off x="272480" y="495722"/>
            <a:ext cx="187220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ko-KR" altLang="en-US" sz="1800" dirty="0" smtClean="0">
                <a:solidFill>
                  <a:schemeClr val="accent1">
                    <a:lumMod val="75000"/>
                  </a:schemeClr>
                </a:solidFill>
                <a:latin typeface="나눔고딕 Bold" pitchFamily="50" charset="-127"/>
                <a:ea typeface="나눔고딕 Bold" pitchFamily="50" charset="-127"/>
              </a:rPr>
              <a:t>목차</a:t>
            </a:r>
            <a:endParaRPr lang="ko-KR" altLang="en-US" sz="1800" dirty="0">
              <a:solidFill>
                <a:schemeClr val="accent1">
                  <a:lumMod val="75000"/>
                </a:schemeClr>
              </a:solidFill>
              <a:latin typeface="나눔고딕 Bold" pitchFamily="50" charset="-127"/>
              <a:ea typeface="나눔고딕 Bold" pitchFamily="50" charset="-127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9"/>
          <p:cNvSpPr txBox="1">
            <a:spLocks noChangeArrowheads="1"/>
          </p:cNvSpPr>
          <p:nvPr userDrawn="1"/>
        </p:nvSpPr>
        <p:spPr bwMode="auto">
          <a:xfrm>
            <a:off x="272481" y="476672"/>
            <a:ext cx="72008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ko-KR" altLang="en-US" sz="2000" dirty="0" smtClean="0">
                <a:solidFill>
                  <a:srgbClr val="DCE6F2"/>
                </a:solidFill>
                <a:latin typeface="나눔고딕 Bold" pitchFamily="50" charset="-127"/>
                <a:ea typeface="나눔고딕 Bold" pitchFamily="50" charset="-127"/>
              </a:rPr>
              <a:t>개요</a:t>
            </a:r>
            <a:endParaRPr lang="ko-KR" altLang="en-US" sz="2000" dirty="0">
              <a:solidFill>
                <a:srgbClr val="DCE6F2"/>
              </a:solidFill>
              <a:latin typeface="나눔고딕 Bold" pitchFamily="50" charset="-127"/>
              <a:ea typeface="나눔고딕 Bold" pitchFamily="50" charset="-127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9"/>
          <p:cNvSpPr txBox="1">
            <a:spLocks noChangeArrowheads="1"/>
          </p:cNvSpPr>
          <p:nvPr userDrawn="1"/>
        </p:nvSpPr>
        <p:spPr bwMode="auto">
          <a:xfrm>
            <a:off x="272481" y="476672"/>
            <a:ext cx="72008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ko-KR" altLang="en-US" sz="2000" dirty="0" smtClean="0">
                <a:solidFill>
                  <a:srgbClr val="DCE6F2"/>
                </a:solidFill>
                <a:latin typeface="나눔고딕 Bold" pitchFamily="50" charset="-127"/>
                <a:ea typeface="나눔고딕 Bold" pitchFamily="50" charset="-127"/>
              </a:rPr>
              <a:t>개요</a:t>
            </a:r>
            <a:endParaRPr lang="ko-KR" altLang="en-US" sz="2000" dirty="0">
              <a:solidFill>
                <a:srgbClr val="DCE6F2"/>
              </a:solidFill>
              <a:latin typeface="나눔고딕 Bold" pitchFamily="50" charset="-127"/>
              <a:ea typeface="나눔고딕 Bold" pitchFamily="50" charset="-127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9"/>
          <p:cNvSpPr txBox="1">
            <a:spLocks noChangeArrowheads="1"/>
          </p:cNvSpPr>
          <p:nvPr userDrawn="1"/>
        </p:nvSpPr>
        <p:spPr bwMode="auto">
          <a:xfrm>
            <a:off x="272481" y="476672"/>
            <a:ext cx="72008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ko-KR" altLang="en-US" sz="2000" dirty="0" smtClean="0">
                <a:solidFill>
                  <a:srgbClr val="DCE6F2"/>
                </a:solidFill>
                <a:latin typeface="나눔고딕 Bold" pitchFamily="50" charset="-127"/>
                <a:ea typeface="나눔고딕 Bold" pitchFamily="50" charset="-127"/>
              </a:rPr>
              <a:t>개요</a:t>
            </a:r>
            <a:endParaRPr lang="ko-KR" altLang="en-US" sz="2000" dirty="0">
              <a:solidFill>
                <a:srgbClr val="DCE6F2"/>
              </a:solidFill>
              <a:latin typeface="나눔고딕 Bold" pitchFamily="50" charset="-127"/>
              <a:ea typeface="나눔고딕 Bold" pitchFamily="50" charset="-127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9"/>
          <p:cNvSpPr txBox="1">
            <a:spLocks noChangeArrowheads="1"/>
          </p:cNvSpPr>
          <p:nvPr userDrawn="1"/>
        </p:nvSpPr>
        <p:spPr bwMode="auto">
          <a:xfrm>
            <a:off x="272481" y="476672"/>
            <a:ext cx="72008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ko-KR" altLang="en-US" sz="2000" dirty="0" smtClean="0">
                <a:solidFill>
                  <a:srgbClr val="DCE6F2"/>
                </a:solidFill>
                <a:latin typeface="나눔고딕 Bold" pitchFamily="50" charset="-127"/>
                <a:ea typeface="나눔고딕 Bold" pitchFamily="50" charset="-127"/>
              </a:rPr>
              <a:t>개요</a:t>
            </a:r>
            <a:endParaRPr lang="ko-KR" altLang="en-US" sz="2000" dirty="0">
              <a:solidFill>
                <a:srgbClr val="DCE6F2"/>
              </a:solidFill>
              <a:latin typeface="나눔고딕 Bold" pitchFamily="50" charset="-127"/>
              <a:ea typeface="나눔고딕 Bold" pitchFamily="50" charset="-127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vmlDrawing" Target="../drawings/vmlDrawing1.v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oleObject" Target="../embeddings/oleObject1.bin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22"/>
          <p:cNvGraphicFramePr>
            <a:graphicFrameLocks noChangeAspect="1"/>
          </p:cNvGraphicFramePr>
          <p:nvPr userDrawn="1"/>
        </p:nvGraphicFramePr>
        <p:xfrm>
          <a:off x="0" y="0"/>
          <a:ext cx="9906000" cy="6904038"/>
        </p:xfrm>
        <a:graphic>
          <a:graphicData uri="http://schemas.openxmlformats.org/presentationml/2006/ole">
            <p:oleObj spid="_x0000_s51201" name="비트맵 이미지" r:id="rId14" imgW="9907383" imgH="6904762" progId="PBrush">
              <p:embed/>
            </p:oleObj>
          </a:graphicData>
        </a:graphic>
      </p:graphicFrame>
      <p:grpSp>
        <p:nvGrpSpPr>
          <p:cNvPr id="10" name="Group 14"/>
          <p:cNvGrpSpPr>
            <a:grpSpLocks/>
          </p:cNvGrpSpPr>
          <p:nvPr userDrawn="1"/>
        </p:nvGrpSpPr>
        <p:grpSpPr bwMode="auto">
          <a:xfrm>
            <a:off x="9374188" y="87313"/>
            <a:ext cx="422275" cy="260350"/>
            <a:chOff x="5932" y="48"/>
            <a:chExt cx="266" cy="164"/>
          </a:xfrm>
        </p:grpSpPr>
        <p:sp>
          <p:nvSpPr>
            <p:cNvPr id="11" name="AutoShape 13"/>
            <p:cNvSpPr>
              <a:spLocks noChangeArrowheads="1"/>
            </p:cNvSpPr>
            <p:nvPr userDrawn="1"/>
          </p:nvSpPr>
          <p:spPr bwMode="auto">
            <a:xfrm>
              <a:off x="5932" y="48"/>
              <a:ext cx="266" cy="164"/>
            </a:xfrm>
            <a:prstGeom prst="flowChartAlternateProcess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12" name="Rectangle 10"/>
            <p:cNvSpPr>
              <a:spLocks noChangeArrowheads="1"/>
            </p:cNvSpPr>
            <p:nvPr userDrawn="1"/>
          </p:nvSpPr>
          <p:spPr bwMode="auto">
            <a:xfrm>
              <a:off x="5960" y="48"/>
              <a:ext cx="21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>
                <a:defRPr/>
              </a:pPr>
              <a:fld id="{FF6BEF8E-758B-4C79-9A0C-25C382587FD6}" type="slidenum">
                <a:rPr lang="en-US" altLang="ko-KR" sz="1000" b="1">
                  <a:latin typeface="Arial" charset="0"/>
                  <a:ea typeface="궁서" pitchFamily="18" charset="-127"/>
                </a:rPr>
                <a:pPr algn="ctr">
                  <a:defRPr/>
                </a:pPr>
                <a:t>‹#›</a:t>
              </a:fld>
              <a:endParaRPr lang="en-US" altLang="ko-KR" sz="1000" b="1">
                <a:latin typeface="Arial" charset="0"/>
                <a:ea typeface="궁서" pitchFamily="18" charset="-127"/>
              </a:endParaRPr>
            </a:p>
          </p:txBody>
        </p:sp>
      </p:grpSp>
      <p:sp>
        <p:nvSpPr>
          <p:cNvPr id="13" name="직사각형 12"/>
          <p:cNvSpPr/>
          <p:nvPr userDrawn="1"/>
        </p:nvSpPr>
        <p:spPr>
          <a:xfrm>
            <a:off x="0" y="0"/>
            <a:ext cx="9906000" cy="6894513"/>
          </a:xfrm>
          <a:prstGeom prst="rect">
            <a:avLst/>
          </a:prstGeom>
          <a:gradFill>
            <a:gsLst>
              <a:gs pos="0">
                <a:schemeClr val="tx1"/>
              </a:gs>
              <a:gs pos="100000">
                <a:srgbClr val="21A3C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4" name="모서리가 둥근 직사각형 13"/>
          <p:cNvSpPr/>
          <p:nvPr userDrawn="1"/>
        </p:nvSpPr>
        <p:spPr>
          <a:xfrm>
            <a:off x="7310438" y="6372225"/>
            <a:ext cx="2500312" cy="428625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7291388" y="6567488"/>
            <a:ext cx="2528887" cy="2159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altLang="ko-KR" sz="800" dirty="0">
                <a:solidFill>
                  <a:schemeClr val="bg1">
                    <a:lumMod val="85000"/>
                  </a:schemeClr>
                </a:solidFill>
                <a:latin typeface="돋움" pitchFamily="50" charset="-127"/>
                <a:ea typeface="돋움" pitchFamily="50" charset="-127"/>
              </a:rPr>
              <a:t>Copyright by interactive useable information</a:t>
            </a:r>
            <a:endParaRPr lang="ko-KR" altLang="en-US" sz="800" dirty="0">
              <a:solidFill>
                <a:schemeClr val="bg1">
                  <a:lumMod val="8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16" name="모서리가 둥근 직사각형 15"/>
          <p:cNvSpPr/>
          <p:nvPr userDrawn="1"/>
        </p:nvSpPr>
        <p:spPr>
          <a:xfrm>
            <a:off x="66675" y="428625"/>
            <a:ext cx="9739313" cy="6143625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7" name="직사각형 16"/>
          <p:cNvSpPr/>
          <p:nvPr userDrawn="1"/>
        </p:nvSpPr>
        <p:spPr>
          <a:xfrm>
            <a:off x="76200" y="442913"/>
            <a:ext cx="9720263" cy="485775"/>
          </a:xfrm>
          <a:prstGeom prst="rect">
            <a:avLst/>
          </a:prstGeom>
          <a:solidFill>
            <a:srgbClr val="21A3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9" name="TextBox 18"/>
          <p:cNvSpPr txBox="1"/>
          <p:nvPr userDrawn="1"/>
        </p:nvSpPr>
        <p:spPr>
          <a:xfrm>
            <a:off x="2864768" y="57150"/>
            <a:ext cx="28083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600" b="0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Century Gothic" pitchFamily="34" charset="0"/>
              </a:rPr>
              <a:t>Design Share Service</a:t>
            </a:r>
            <a:endParaRPr lang="ko-KR" altLang="en-US" sz="1600" b="1" dirty="0">
              <a:solidFill>
                <a:schemeClr val="tx2">
                  <a:lumMod val="20000"/>
                  <a:lumOff val="80000"/>
                </a:schemeClr>
              </a:solidFill>
              <a:latin typeface="Century Gothic" pitchFamily="34" charset="0"/>
            </a:endParaRPr>
          </a:p>
        </p:txBody>
      </p:sp>
      <p:sp>
        <p:nvSpPr>
          <p:cNvPr id="21" name="TextBox 20"/>
          <p:cNvSpPr txBox="1"/>
          <p:nvPr userDrawn="1"/>
        </p:nvSpPr>
        <p:spPr>
          <a:xfrm>
            <a:off x="70495" y="9525"/>
            <a:ext cx="396044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000" b="1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+mn-ea"/>
                <a:ea typeface="+mn-ea"/>
              </a:rPr>
              <a:t>디자인 공유</a:t>
            </a:r>
            <a:r>
              <a:rPr lang="en-US" altLang="ko-KR" sz="2000" b="1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+mn-ea"/>
                <a:ea typeface="+mn-ea"/>
              </a:rPr>
              <a:t>, </a:t>
            </a:r>
            <a:r>
              <a:rPr lang="ko-KR" altLang="en-US" sz="2000" b="1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+mn-ea"/>
                <a:ea typeface="+mn-ea"/>
              </a:rPr>
              <a:t>유통 서비스</a:t>
            </a:r>
            <a:endParaRPr lang="ko-KR" altLang="en-US" sz="2000" b="1" dirty="0">
              <a:solidFill>
                <a:schemeClr val="tx2">
                  <a:lumMod val="20000"/>
                  <a:lumOff val="80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22" name="Rectangle 10"/>
          <p:cNvSpPr>
            <a:spLocks noChangeArrowheads="1"/>
          </p:cNvSpPr>
          <p:nvPr userDrawn="1"/>
        </p:nvSpPr>
        <p:spPr bwMode="auto">
          <a:xfrm>
            <a:off x="4664968" y="6613525"/>
            <a:ext cx="339725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defRPr/>
            </a:pPr>
            <a:fld id="{03194339-2613-467E-B8BD-97EC4725360F}" type="slidenum">
              <a:rPr lang="en-US" altLang="ko-KR" sz="1000" b="1">
                <a:solidFill>
                  <a:schemeClr val="bg1"/>
                </a:solidFill>
                <a:latin typeface="Arial" charset="0"/>
                <a:ea typeface="궁서" pitchFamily="18" charset="-127"/>
              </a:rPr>
              <a:pPr algn="ctr">
                <a:defRPr/>
              </a:pPr>
              <a:t>‹#›</a:t>
            </a:fld>
            <a:endParaRPr lang="en-US" altLang="ko-KR" sz="1000" b="1" dirty="0">
              <a:solidFill>
                <a:schemeClr val="bg1"/>
              </a:solidFill>
              <a:latin typeface="Arial" charset="0"/>
              <a:ea typeface="궁서" pitchFamily="18" charset="-127"/>
            </a:endParaRPr>
          </a:p>
        </p:txBody>
      </p:sp>
      <p:sp>
        <p:nvSpPr>
          <p:cNvPr id="23" name="직사각형 22"/>
          <p:cNvSpPr/>
          <p:nvPr userDrawn="1"/>
        </p:nvSpPr>
        <p:spPr>
          <a:xfrm>
            <a:off x="76200" y="448097"/>
            <a:ext cx="9720263" cy="485775"/>
          </a:xfrm>
          <a:prstGeom prst="rect">
            <a:avLst/>
          </a:prstGeom>
          <a:solidFill>
            <a:srgbClr val="B9CD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4" name="직사각형 23"/>
          <p:cNvSpPr/>
          <p:nvPr userDrawn="1"/>
        </p:nvSpPr>
        <p:spPr>
          <a:xfrm>
            <a:off x="6681192" y="116632"/>
            <a:ext cx="312457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kumimoji="1" lang="en-US" altLang="ko-KR" sz="1200" b="1" kern="1200" dirty="0" smtClean="0">
                <a:solidFill>
                  <a:schemeClr val="bg1">
                    <a:lumMod val="85000"/>
                  </a:schemeClr>
                </a:solidFill>
                <a:latin typeface="+mn-ea"/>
                <a:ea typeface="+mn-ea"/>
                <a:cs typeface="+mn-cs"/>
              </a:rPr>
              <a:t>17</a:t>
            </a:r>
            <a:r>
              <a:rPr kumimoji="1" lang="ko-KR" altLang="en-US" sz="1200" b="1" kern="1200" dirty="0" smtClean="0">
                <a:solidFill>
                  <a:schemeClr val="bg1">
                    <a:lumMod val="85000"/>
                  </a:schemeClr>
                </a:solidFill>
                <a:latin typeface="+mn-ea"/>
                <a:ea typeface="+mn-ea"/>
                <a:cs typeface="+mn-cs"/>
              </a:rPr>
              <a:t>년도 차세대 웹 선도 기술 개발 지원 사업</a:t>
            </a:r>
            <a:r>
              <a:rPr kumimoji="1" lang="ko-KR" altLang="en-US" sz="1200" kern="1200" dirty="0" smtClean="0">
                <a:solidFill>
                  <a:schemeClr val="bg1">
                    <a:lumMod val="85000"/>
                  </a:schemeClr>
                </a:solidFill>
                <a:latin typeface="+mn-ea"/>
                <a:ea typeface="+mn-ea"/>
                <a:cs typeface="+mn-cs"/>
              </a:rPr>
              <a:t> </a:t>
            </a:r>
            <a:endParaRPr kumimoji="1" lang="ko-KR" altLang="en-US" sz="1200" kern="1200" dirty="0">
              <a:solidFill>
                <a:schemeClr val="bg1">
                  <a:lumMod val="85000"/>
                </a:schemeClr>
              </a:solidFill>
              <a:latin typeface="+mn-ea"/>
              <a:ea typeface="+mn-ea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8" r:id="rId1"/>
    <p:sldLayoutId id="2147483759" r:id="rId2"/>
    <p:sldLayoutId id="2147483760" r:id="rId3"/>
    <p:sldLayoutId id="2147483761" r:id="rId4"/>
    <p:sldLayoutId id="2147483762" r:id="rId5"/>
    <p:sldLayoutId id="2147483763" r:id="rId6"/>
    <p:sldLayoutId id="2147483764" r:id="rId7"/>
    <p:sldLayoutId id="2147483765" r:id="rId8"/>
    <p:sldLayoutId id="2147483766" r:id="rId9"/>
    <p:sldLayoutId id="2147483767" r:id="rId10"/>
    <p:sldLayoutId id="2147483768" r:id="rId11"/>
  </p:sldLayoutIdLst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HY헤드라인M" pitchFamily="18" charset="-127"/>
          <a:ea typeface="HY헤드라인M" pitchFamily="18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HY헤드라인M" pitchFamily="18" charset="-127"/>
          <a:ea typeface="HY헤드라인M" pitchFamily="18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HY헤드라인M" pitchFamily="18" charset="-127"/>
          <a:ea typeface="HY헤드라인M" pitchFamily="18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HY헤드라인M" pitchFamily="18" charset="-127"/>
          <a:ea typeface="HY헤드라인M" pitchFamily="18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gif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jpeg"/><Relationship Id="rId10" Type="http://schemas.openxmlformats.org/officeDocument/2006/relationships/image" Target="../media/image33.gif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29"/>
          <p:cNvSpPr>
            <a:spLocks noChangeArrowheads="1"/>
          </p:cNvSpPr>
          <p:nvPr/>
        </p:nvSpPr>
        <p:spPr bwMode="auto">
          <a:xfrm>
            <a:off x="0" y="0"/>
            <a:ext cx="9906000" cy="7029400"/>
          </a:xfrm>
          <a:prstGeom prst="rect">
            <a:avLst/>
          </a:prstGeom>
          <a:solidFill>
            <a:srgbClr val="E2E2E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 dirty="0"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14349" name="Picture 13" descr="F:\디자인db\03.이미지\freezine EasyPhoto800\Original\Natural\Natural_044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32494" y="1067"/>
            <a:ext cx="5283031" cy="7030800"/>
          </a:xfrm>
          <a:prstGeom prst="rect">
            <a:avLst/>
          </a:prstGeom>
          <a:noFill/>
        </p:spPr>
      </p:pic>
      <p:pic>
        <p:nvPicPr>
          <p:cNvPr id="58370" name="Picture 2"/>
          <p:cNvPicPr>
            <a:picLocks noChangeAspect="1" noChangeArrowheads="1"/>
          </p:cNvPicPr>
          <p:nvPr/>
        </p:nvPicPr>
        <p:blipFill>
          <a:blip r:embed="rId3" cstate="print"/>
          <a:srcRect l="28542" t="7607" r="18808" b="3780"/>
          <a:stretch>
            <a:fillRect/>
          </a:stretch>
        </p:blipFill>
        <p:spPr bwMode="auto">
          <a:xfrm>
            <a:off x="6331785" y="0"/>
            <a:ext cx="3584848" cy="702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8371" name="Picture 3"/>
          <p:cNvPicPr>
            <a:picLocks noChangeAspect="1" noChangeArrowheads="1"/>
          </p:cNvPicPr>
          <p:nvPr/>
        </p:nvPicPr>
        <p:blipFill>
          <a:blip r:embed="rId4" cstate="print"/>
          <a:srcRect l="22687" r="26705"/>
          <a:stretch>
            <a:fillRect/>
          </a:stretch>
        </p:blipFill>
        <p:spPr bwMode="auto">
          <a:xfrm>
            <a:off x="5729536" y="0"/>
            <a:ext cx="4176464" cy="702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8372" name="Picture 4"/>
          <p:cNvPicPr>
            <a:picLocks noChangeAspect="1" noChangeArrowheads="1"/>
          </p:cNvPicPr>
          <p:nvPr/>
        </p:nvPicPr>
        <p:blipFill>
          <a:blip r:embed="rId5" cstate="print"/>
          <a:srcRect r="21120" b="4928"/>
          <a:stretch>
            <a:fillRect/>
          </a:stretch>
        </p:blipFill>
        <p:spPr bwMode="auto">
          <a:xfrm>
            <a:off x="5323673" y="0"/>
            <a:ext cx="4592960" cy="702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8373" name="Picture 5"/>
          <p:cNvPicPr>
            <a:picLocks noChangeAspect="1" noChangeArrowheads="1"/>
          </p:cNvPicPr>
          <p:nvPr/>
        </p:nvPicPr>
        <p:blipFill>
          <a:blip r:embed="rId6" cstate="print"/>
          <a:srcRect l="29839" r="15009"/>
          <a:stretch>
            <a:fillRect/>
          </a:stretch>
        </p:blipFill>
        <p:spPr bwMode="auto">
          <a:xfrm>
            <a:off x="4448944" y="0"/>
            <a:ext cx="5457056" cy="702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직사각형 16"/>
          <p:cNvSpPr/>
          <p:nvPr/>
        </p:nvSpPr>
        <p:spPr>
          <a:xfrm>
            <a:off x="6321152" y="0"/>
            <a:ext cx="1872208" cy="7029400"/>
          </a:xfrm>
          <a:prstGeom prst="rect">
            <a:avLst/>
          </a:prstGeom>
          <a:solidFill>
            <a:srgbClr val="21A3C1">
              <a:alpha val="66667"/>
            </a:srgbClr>
          </a:solidFill>
          <a:ln>
            <a:noFill/>
          </a:ln>
          <a:effectLst>
            <a:innerShdw blurRad="63500" dist="50800" dir="81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1" name="직선 연결선 20"/>
          <p:cNvCxnSpPr/>
          <p:nvPr/>
        </p:nvCxnSpPr>
        <p:spPr>
          <a:xfrm>
            <a:off x="8193360" y="0"/>
            <a:ext cx="0" cy="7029400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352" name="Picture 16"/>
          <p:cNvPicPr>
            <a:picLocks noChangeAspect="1" noChangeArrowheads="1"/>
          </p:cNvPicPr>
          <p:nvPr/>
        </p:nvPicPr>
        <p:blipFill>
          <a:blip r:embed="rId7" cstate="print"/>
          <a:srcRect r="63737"/>
          <a:stretch>
            <a:fillRect/>
          </a:stretch>
        </p:blipFill>
        <p:spPr bwMode="auto">
          <a:xfrm>
            <a:off x="2360712" y="0"/>
            <a:ext cx="3872880" cy="702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직사각형 14"/>
          <p:cNvSpPr/>
          <p:nvPr/>
        </p:nvSpPr>
        <p:spPr>
          <a:xfrm>
            <a:off x="1612056" y="0"/>
            <a:ext cx="5717207" cy="7029400"/>
          </a:xfrm>
          <a:prstGeom prst="rect">
            <a:avLst/>
          </a:prstGeom>
          <a:solidFill>
            <a:srgbClr val="245F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9" name="그림 18" descr="iui logo   f.png"/>
          <p:cNvPicPr>
            <a:picLocks noChangeAspect="1"/>
          </p:cNvPicPr>
          <p:nvPr/>
        </p:nvPicPr>
        <p:blipFill>
          <a:blip r:embed="rId8" cstate="print"/>
          <a:srcRect b="31268"/>
          <a:stretch>
            <a:fillRect/>
          </a:stretch>
        </p:blipFill>
        <p:spPr>
          <a:xfrm>
            <a:off x="344488" y="3429000"/>
            <a:ext cx="873620" cy="658435"/>
          </a:xfrm>
          <a:prstGeom prst="rect">
            <a:avLst/>
          </a:prstGeom>
          <a:effectLst>
            <a:outerShdw blurRad="546100" dist="38100" dir="2700000" sx="99000" sy="99000" algn="tl" rotWithShape="0">
              <a:schemeClr val="accent1">
                <a:lumMod val="60000"/>
                <a:lumOff val="40000"/>
                <a:alpha val="67000"/>
              </a:schemeClr>
            </a:outerShdw>
          </a:effectLst>
        </p:spPr>
      </p:pic>
      <p:sp>
        <p:nvSpPr>
          <p:cNvPr id="11" name="Text Box 27"/>
          <p:cNvSpPr txBox="1">
            <a:spLocks noChangeArrowheads="1"/>
          </p:cNvSpPr>
          <p:nvPr/>
        </p:nvSpPr>
        <p:spPr bwMode="auto">
          <a:xfrm>
            <a:off x="1784648" y="3422276"/>
            <a:ext cx="6408711" cy="7716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0000" tIns="46800" rIns="90000" bIns="46800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ko-KR" altLang="en-US" sz="4400" dirty="0" smtClean="0">
                <a:solidFill>
                  <a:schemeClr val="bg1"/>
                </a:solidFill>
                <a:latin typeface="HDCardBold" pitchFamily="50" charset="-127"/>
                <a:ea typeface="HDCardBold" pitchFamily="50" charset="-127"/>
                <a:cs typeface="Arial Unicode MS" pitchFamily="50" charset="-127"/>
              </a:rPr>
              <a:t>디자인 공유</a:t>
            </a:r>
            <a:r>
              <a:rPr lang="en-US" altLang="ko-KR" sz="4400" dirty="0" smtClean="0">
                <a:solidFill>
                  <a:schemeClr val="bg1"/>
                </a:solidFill>
                <a:latin typeface="HDCardBold" pitchFamily="50" charset="-127"/>
                <a:ea typeface="HDCardBold" pitchFamily="50" charset="-127"/>
                <a:cs typeface="Arial Unicode MS" pitchFamily="50" charset="-127"/>
              </a:rPr>
              <a:t>, </a:t>
            </a:r>
            <a:r>
              <a:rPr lang="ko-KR" altLang="en-US" sz="4400" dirty="0" smtClean="0">
                <a:solidFill>
                  <a:schemeClr val="bg1"/>
                </a:solidFill>
                <a:latin typeface="HDCardBold" pitchFamily="50" charset="-127"/>
                <a:ea typeface="HDCardBold" pitchFamily="50" charset="-127"/>
                <a:cs typeface="Arial Unicode MS" pitchFamily="50" charset="-127"/>
              </a:rPr>
              <a:t>유통 서비스</a:t>
            </a:r>
            <a:endParaRPr lang="ko-KR" altLang="en-US" sz="4400" dirty="0">
              <a:solidFill>
                <a:schemeClr val="bg1"/>
              </a:solidFill>
              <a:latin typeface="HDCardBold" pitchFamily="50" charset="-127"/>
              <a:ea typeface="HDCardBold" pitchFamily="50" charset="-127"/>
              <a:cs typeface="Arial Unicode MS" pitchFamily="50" charset="-127"/>
            </a:endParaRPr>
          </a:p>
        </p:txBody>
      </p:sp>
      <p:sp>
        <p:nvSpPr>
          <p:cNvPr id="13318" name="Text Box 27"/>
          <p:cNvSpPr txBox="1">
            <a:spLocks noChangeArrowheads="1"/>
          </p:cNvSpPr>
          <p:nvPr/>
        </p:nvSpPr>
        <p:spPr bwMode="auto">
          <a:xfrm>
            <a:off x="4448944" y="4168385"/>
            <a:ext cx="2880320" cy="2791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0000" tIns="46800" rIns="90000" bIns="46800">
            <a:spAutoFit/>
          </a:bodyPr>
          <a:lstStyle/>
          <a:p>
            <a:pPr algn="r">
              <a:spcBef>
                <a:spcPct val="50000"/>
              </a:spcBef>
              <a:defRPr/>
            </a:pPr>
            <a:r>
              <a:rPr lang="en-US" altLang="ko-KR" sz="1200" b="1" dirty="0" smtClean="0">
                <a:solidFill>
                  <a:schemeClr val="bg1"/>
                </a:solidFill>
                <a:latin typeface="Microsoft JhengHei" pitchFamily="34" charset="-120"/>
                <a:ea typeface="Microsoft JhengHei" pitchFamily="34" charset="-120"/>
              </a:rPr>
              <a:t>Design </a:t>
            </a:r>
            <a:r>
              <a:rPr lang="en-US" altLang="ko-KR" sz="1200" b="1" dirty="0" smtClean="0">
                <a:solidFill>
                  <a:schemeClr val="bg1"/>
                </a:solidFill>
                <a:latin typeface="Microsoft JhengHei" pitchFamily="34" charset="-120"/>
                <a:ea typeface="Microsoft JhengHei" pitchFamily="34" charset="-120"/>
              </a:rPr>
              <a:t>Share Service</a:t>
            </a:r>
            <a:endParaRPr lang="ko-KR" altLang="en-US" sz="1200" b="1" dirty="0">
              <a:solidFill>
                <a:schemeClr val="bg1"/>
              </a:solidFill>
              <a:latin typeface="Microsoft JhengHei" pitchFamily="34" charset="-120"/>
              <a:ea typeface="+mn-ea"/>
            </a:endParaRPr>
          </a:p>
        </p:txBody>
      </p:sp>
      <p:sp>
        <p:nvSpPr>
          <p:cNvPr id="16" name="Rectangle 28"/>
          <p:cNvSpPr>
            <a:spLocks noChangeArrowheads="1"/>
          </p:cNvSpPr>
          <p:nvPr/>
        </p:nvSpPr>
        <p:spPr bwMode="auto">
          <a:xfrm flipV="1">
            <a:off x="1784648" y="4142355"/>
            <a:ext cx="6408711" cy="45719"/>
          </a:xfrm>
          <a:prstGeom prst="rect">
            <a:avLst/>
          </a:prstGeom>
          <a:solidFill>
            <a:srgbClr val="FF6600"/>
          </a:solidFill>
          <a:ln w="9525">
            <a:noFill/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>
              <a:defRPr/>
            </a:pPr>
            <a:endParaRPr lang="ko-KR" altLang="en-US" dirty="0">
              <a:solidFill>
                <a:schemeClr val="accent5">
                  <a:lumMod val="75000"/>
                </a:schemeClr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0" name="Text Box 24"/>
          <p:cNvSpPr txBox="1">
            <a:spLocks noChangeArrowheads="1"/>
          </p:cNvSpPr>
          <p:nvPr/>
        </p:nvSpPr>
        <p:spPr bwMode="auto">
          <a:xfrm>
            <a:off x="2648744" y="0"/>
            <a:ext cx="4536504" cy="10178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90000" tIns="46800" rIns="90000" bIns="46800">
            <a:spAutoFit/>
          </a:bodyPr>
          <a:lstStyle/>
          <a:p>
            <a:pPr algn="r">
              <a:spcBef>
                <a:spcPct val="50000"/>
              </a:spcBef>
              <a:defRPr/>
            </a:pPr>
            <a:r>
              <a:rPr lang="en-US" altLang="ko-KR" sz="6000" dirty="0" smtClean="0">
                <a:solidFill>
                  <a:schemeClr val="bg1"/>
                </a:solidFill>
                <a:latin typeface="Trebuchet MS" pitchFamily="34" charset="0"/>
                <a:ea typeface="돋움" pitchFamily="50" charset="-127"/>
              </a:rPr>
              <a:t>2017</a:t>
            </a:r>
            <a:r>
              <a:rPr lang="ko-KR" altLang="en-US" dirty="0" smtClean="0">
                <a:solidFill>
                  <a:schemeClr val="bg1"/>
                </a:solidFill>
                <a:latin typeface="HDCardBold" pitchFamily="50" charset="-127"/>
                <a:ea typeface="HDCardBold" pitchFamily="50" charset="-127"/>
                <a:cs typeface="Arial Unicode MS" pitchFamily="50" charset="-127"/>
              </a:rPr>
              <a:t>년도</a:t>
            </a:r>
            <a:endParaRPr lang="en-US" altLang="ko-KR" b="1" dirty="0">
              <a:solidFill>
                <a:schemeClr val="bg1"/>
              </a:solidFill>
              <a:latin typeface="Trebuchet MS" pitchFamily="34" charset="0"/>
              <a:ea typeface="돋움" pitchFamily="50" charset="-127"/>
            </a:endParaRPr>
          </a:p>
        </p:txBody>
      </p:sp>
      <p:pic>
        <p:nvPicPr>
          <p:cNvPr id="18" name="그림 17" descr="iui logo   f.png"/>
          <p:cNvPicPr>
            <a:picLocks noChangeAspect="1"/>
          </p:cNvPicPr>
          <p:nvPr/>
        </p:nvPicPr>
        <p:blipFill>
          <a:blip r:embed="rId8" cstate="print"/>
          <a:srcRect t="69855"/>
          <a:stretch>
            <a:fillRect/>
          </a:stretch>
        </p:blipFill>
        <p:spPr>
          <a:xfrm>
            <a:off x="128464" y="4005064"/>
            <a:ext cx="1421110" cy="469763"/>
          </a:xfrm>
          <a:prstGeom prst="rect">
            <a:avLst/>
          </a:prstGeom>
          <a:effectLst>
            <a:outerShdw blurRad="546100" dist="38100" dir="2700000" sx="99000" sy="99000" algn="tl" rotWithShape="0">
              <a:schemeClr val="accent1">
                <a:lumMod val="60000"/>
                <a:lumOff val="40000"/>
                <a:alpha val="67000"/>
              </a:schemeClr>
            </a:outerShdw>
          </a:effectLst>
        </p:spPr>
      </p:pic>
      <p:sp>
        <p:nvSpPr>
          <p:cNvPr id="22" name="Text Box 27"/>
          <p:cNvSpPr txBox="1">
            <a:spLocks noChangeArrowheads="1"/>
          </p:cNvSpPr>
          <p:nvPr/>
        </p:nvSpPr>
        <p:spPr bwMode="auto">
          <a:xfrm>
            <a:off x="8265368" y="3707507"/>
            <a:ext cx="1574206" cy="8562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0000" tIns="46800" rIns="90000" bIns="46800">
            <a:spAutoFit/>
          </a:bodyPr>
          <a:lstStyle/>
          <a:p>
            <a:pPr algn="ctr"/>
            <a:r>
              <a:rPr lang="en-US" altLang="ko-KR" sz="1100" b="1" dirty="0" smtClean="0">
                <a:solidFill>
                  <a:schemeClr val="accent1">
                    <a:lumMod val="75000"/>
                  </a:schemeClr>
                </a:solidFill>
                <a:latin typeface="Microsoft JhengHei" pitchFamily="34" charset="-120"/>
                <a:ea typeface="Microsoft JhengHei" pitchFamily="34" charset="-120"/>
                <a:cs typeface="Ebrima" pitchFamily="2" charset="0"/>
              </a:rPr>
              <a:t>Beginning </a:t>
            </a:r>
          </a:p>
          <a:p>
            <a:pPr algn="ctr"/>
            <a:r>
              <a:rPr lang="en-US" altLang="ko-KR" sz="1100" b="1" dirty="0" smtClean="0">
                <a:solidFill>
                  <a:schemeClr val="accent1">
                    <a:lumMod val="75000"/>
                  </a:schemeClr>
                </a:solidFill>
                <a:latin typeface="Microsoft JhengHei" pitchFamily="34" charset="-120"/>
                <a:ea typeface="Microsoft JhengHei" pitchFamily="34" charset="-120"/>
                <a:cs typeface="Ebrima" pitchFamily="2" charset="0"/>
              </a:rPr>
              <a:t>of the </a:t>
            </a:r>
          </a:p>
          <a:p>
            <a:pPr algn="ctr"/>
            <a:r>
              <a:rPr lang="en-US" altLang="ko-KR" sz="1100" b="1" dirty="0" smtClean="0">
                <a:solidFill>
                  <a:schemeClr val="accent1">
                    <a:lumMod val="75000"/>
                  </a:schemeClr>
                </a:solidFill>
                <a:latin typeface="Microsoft JhengHei" pitchFamily="34" charset="-120"/>
                <a:ea typeface="Microsoft JhengHei" pitchFamily="34" charset="-120"/>
                <a:cs typeface="Ebrima" pitchFamily="2" charset="0"/>
              </a:rPr>
              <a:t>Successful Business</a:t>
            </a:r>
            <a:endParaRPr lang="ko-KR" altLang="en-US" sz="1100" b="1" dirty="0" smtClean="0">
              <a:solidFill>
                <a:schemeClr val="accent1">
                  <a:lumMod val="75000"/>
                </a:schemeClr>
              </a:solidFill>
              <a:latin typeface="Microsoft JhengHei" pitchFamily="34" charset="-120"/>
              <a:ea typeface="HY헤드라인M" pitchFamily="18" charset="-127"/>
              <a:cs typeface="Ebrima" pitchFamily="2" charset="0"/>
            </a:endParaRPr>
          </a:p>
          <a:p>
            <a:pPr algn="ctr">
              <a:spcBef>
                <a:spcPct val="50000"/>
              </a:spcBef>
              <a:defRPr/>
            </a:pPr>
            <a:endParaRPr lang="ko-KR" altLang="en-US" sz="1100" b="1" dirty="0">
              <a:solidFill>
                <a:schemeClr val="accent1">
                  <a:lumMod val="75000"/>
                </a:schemeClr>
              </a:solidFill>
              <a:latin typeface="Microsoft JhengHei" pitchFamily="34" charset="-120"/>
              <a:ea typeface="HY헤드라인M" pitchFamily="18" charset="-127"/>
              <a:cs typeface="Ebrima" pitchFamily="2" charset="0"/>
            </a:endParaRPr>
          </a:p>
        </p:txBody>
      </p:sp>
      <p:pic>
        <p:nvPicPr>
          <p:cNvPr id="24" name="Picture 14"/>
          <p:cNvPicPr>
            <a:picLocks noChangeAspect="1" noChangeArrowheads="1"/>
          </p:cNvPicPr>
          <p:nvPr/>
        </p:nvPicPr>
        <p:blipFill>
          <a:blip r:embed="rId9" cstate="print"/>
          <a:srcRect t="9136"/>
          <a:stretch>
            <a:fillRect/>
          </a:stretch>
        </p:blipFill>
        <p:spPr bwMode="auto">
          <a:xfrm>
            <a:off x="152847" y="6500961"/>
            <a:ext cx="1305958" cy="404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" name="Text Box 27"/>
          <p:cNvSpPr txBox="1">
            <a:spLocks noChangeArrowheads="1"/>
          </p:cNvSpPr>
          <p:nvPr/>
        </p:nvSpPr>
        <p:spPr bwMode="auto">
          <a:xfrm>
            <a:off x="3152800" y="980728"/>
            <a:ext cx="4118173" cy="4022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0000" tIns="46800" rIns="90000" bIns="46800">
            <a:spAutoFit/>
          </a:bodyPr>
          <a:lstStyle/>
          <a:p>
            <a:pPr algn="r">
              <a:spcBef>
                <a:spcPct val="50000"/>
              </a:spcBef>
              <a:defRPr/>
            </a:pPr>
            <a:r>
              <a:rPr lang="ko-KR" altLang="en-US" sz="2000" dirty="0" smtClean="0">
                <a:solidFill>
                  <a:schemeClr val="bg1"/>
                </a:solidFill>
                <a:latin typeface="HDCardBold" pitchFamily="50" charset="-127"/>
                <a:ea typeface="HDCardBold" pitchFamily="50" charset="-127"/>
                <a:cs typeface="Arial Unicode MS" pitchFamily="50" charset="-127"/>
              </a:rPr>
              <a:t>차세대 웹 선도 기술개발 지원 사업</a:t>
            </a:r>
            <a:endParaRPr lang="ko-KR" altLang="en-US" sz="2000" dirty="0">
              <a:solidFill>
                <a:schemeClr val="bg1"/>
              </a:solidFill>
              <a:latin typeface="HDCardBold" pitchFamily="50" charset="-127"/>
              <a:ea typeface="HDCardBold" pitchFamily="50" charset="-127"/>
              <a:cs typeface="Arial Unicode MS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9"/>
          <p:cNvSpPr txBox="1">
            <a:spLocks noChangeArrowheads="1"/>
          </p:cNvSpPr>
          <p:nvPr/>
        </p:nvSpPr>
        <p:spPr bwMode="auto">
          <a:xfrm>
            <a:off x="1616249" y="505247"/>
            <a:ext cx="1872207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ko-KR" sz="1600" dirty="0" smtClean="0">
                <a:solidFill>
                  <a:schemeClr val="accent1">
                    <a:lumMod val="75000"/>
                  </a:schemeClr>
                </a:solidFill>
                <a:latin typeface="나눔고딕 Bold" pitchFamily="50" charset="-127"/>
                <a:ea typeface="나눔고딕 Bold" pitchFamily="50" charset="-127"/>
              </a:rPr>
              <a:t>&gt;  </a:t>
            </a:r>
            <a:r>
              <a:rPr lang="en-US" altLang="ko-KR" sz="1600" smtClean="0">
                <a:solidFill>
                  <a:schemeClr val="accent1">
                    <a:lumMod val="75000"/>
                  </a:schemeClr>
                </a:solidFill>
                <a:latin typeface="나눔고딕 Bold" pitchFamily="50" charset="-127"/>
                <a:ea typeface="나눔고딕 Bold" pitchFamily="50" charset="-127"/>
              </a:rPr>
              <a:t>2.</a:t>
            </a:r>
            <a:r>
              <a:rPr lang="ko-KR" altLang="en-US" sz="1600" dirty="0" smtClean="0">
                <a:solidFill>
                  <a:schemeClr val="accent1">
                    <a:lumMod val="75000"/>
                  </a:schemeClr>
                </a:solidFill>
                <a:latin typeface="나눔고딕 Bold" pitchFamily="50" charset="-127"/>
                <a:ea typeface="나눔고딕 Bold" pitchFamily="50" charset="-127"/>
              </a:rPr>
              <a:t>창의성</a:t>
            </a:r>
            <a:endParaRPr lang="ko-KR" altLang="en-US" sz="1600" dirty="0">
              <a:solidFill>
                <a:schemeClr val="accent1">
                  <a:lumMod val="75000"/>
                </a:schemeClr>
              </a:solidFill>
              <a:latin typeface="나눔고딕 Bold" pitchFamily="50" charset="-127"/>
              <a:ea typeface="나눔고딕 Bold" pitchFamily="50" charset="-127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632520" y="1206277"/>
            <a:ext cx="720080" cy="720080"/>
          </a:xfrm>
          <a:prstGeom prst="ellipse">
            <a:avLst/>
          </a:prstGeom>
          <a:solidFill>
            <a:srgbClr val="66AA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smtClean="0"/>
              <a:t>1</a:t>
            </a:r>
            <a:endParaRPr lang="ko-KR" altLang="en-US" sz="2000" b="1" dirty="0"/>
          </a:p>
        </p:txBody>
      </p:sp>
      <p:sp>
        <p:nvSpPr>
          <p:cNvPr id="4" name="직사각형 3"/>
          <p:cNvSpPr/>
          <p:nvPr/>
        </p:nvSpPr>
        <p:spPr>
          <a:xfrm>
            <a:off x="1496616" y="1412776"/>
            <a:ext cx="792088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r>
              <a:rPr lang="ko-KR" altLang="en-US" b="1" dirty="0" smtClean="0">
                <a:solidFill>
                  <a:srgbClr val="3180B1"/>
                </a:solidFill>
              </a:rPr>
              <a:t>공짜 </a:t>
            </a:r>
            <a:r>
              <a:rPr lang="en-US" altLang="ko-KR" b="1" dirty="0" smtClean="0">
                <a:solidFill>
                  <a:srgbClr val="3180B1"/>
                </a:solidFill>
              </a:rPr>
              <a:t>(</a:t>
            </a:r>
            <a:r>
              <a:rPr lang="ko-KR" altLang="en-US" b="1" dirty="0" smtClean="0">
                <a:solidFill>
                  <a:srgbClr val="3180B1"/>
                </a:solidFill>
              </a:rPr>
              <a:t>공유</a:t>
            </a:r>
            <a:r>
              <a:rPr lang="en-US" altLang="ko-KR" b="1" dirty="0" smtClean="0">
                <a:solidFill>
                  <a:srgbClr val="3180B1"/>
                </a:solidFill>
              </a:rPr>
              <a:t>)</a:t>
            </a:r>
            <a:endParaRPr lang="ko-KR" altLang="en-US" b="1" dirty="0">
              <a:solidFill>
                <a:srgbClr val="3180B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368824" y="1412776"/>
            <a:ext cx="2847925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r>
              <a:rPr lang="en-US" altLang="ko-KR" sz="1800" b="1" dirty="0" smtClean="0">
                <a:solidFill>
                  <a:srgbClr val="3180B1"/>
                </a:solidFill>
              </a:rPr>
              <a:t>0</a:t>
            </a:r>
            <a:r>
              <a:rPr lang="ko-KR" altLang="en-US" sz="1800" b="1" dirty="0" smtClean="0">
                <a:solidFill>
                  <a:srgbClr val="3180B1"/>
                </a:solidFill>
              </a:rPr>
              <a:t>원 제안</a:t>
            </a:r>
            <a:r>
              <a:rPr lang="en-US" altLang="ko-KR" sz="1800" b="1" dirty="0" smtClean="0">
                <a:solidFill>
                  <a:srgbClr val="3180B1"/>
                </a:solidFill>
              </a:rPr>
              <a:t>, 0</a:t>
            </a:r>
            <a:r>
              <a:rPr lang="ko-KR" altLang="en-US" sz="1800" b="1" dirty="0" smtClean="0">
                <a:solidFill>
                  <a:srgbClr val="3180B1"/>
                </a:solidFill>
              </a:rPr>
              <a:t>원 발주 서비스 </a:t>
            </a:r>
            <a:endParaRPr lang="ko-KR" altLang="en-US" sz="1800" b="1" dirty="0">
              <a:solidFill>
                <a:srgbClr val="3180B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568624" y="1844824"/>
            <a:ext cx="6264696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>
              <a:lnSpc>
                <a:spcPct val="150000"/>
              </a:lnSpc>
              <a:buClr>
                <a:schemeClr val="bg1">
                  <a:lumMod val="50000"/>
                </a:schemeClr>
              </a:buClr>
              <a:buSzPct val="80000"/>
              <a:buFont typeface="Wingdings" pitchFamily="2" charset="2"/>
              <a:buChar char="u"/>
            </a:pP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실무경험이 필요한 예비 디자이너에게는 실무경험과 </a:t>
            </a:r>
            <a:r>
              <a:rPr lang="ko-KR" altLang="en-US" sz="12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레퍼런스를</a:t>
            </a:r>
            <a:r>
              <a:rPr lang="ko-KR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보상받으며</a:t>
            </a: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</a:t>
            </a:r>
          </a:p>
          <a:p>
            <a:pPr>
              <a:lnSpc>
                <a:spcPct val="150000"/>
              </a:lnSpc>
              <a:buClr>
                <a:schemeClr val="bg1">
                  <a:lumMod val="50000"/>
                </a:schemeClr>
              </a:buClr>
              <a:buSzPct val="80000"/>
            </a:pP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   </a:t>
            </a:r>
            <a:r>
              <a:rPr lang="ko-KR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발주 중소기업은  무상</a:t>
            </a: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저렴한 비용으로 디자인의 혜택을 받을 수 있다</a:t>
            </a: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7" name="오른쪽 화살표 6"/>
          <p:cNvSpPr/>
          <p:nvPr/>
        </p:nvSpPr>
        <p:spPr>
          <a:xfrm>
            <a:off x="3046884" y="1484784"/>
            <a:ext cx="216024" cy="144016"/>
          </a:xfrm>
          <a:prstGeom prst="rightArrow">
            <a:avLst/>
          </a:prstGeom>
          <a:solidFill>
            <a:srgbClr val="8980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568624" y="2437259"/>
            <a:ext cx="6840760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>
              <a:lnSpc>
                <a:spcPct val="150000"/>
              </a:lnSpc>
              <a:buClr>
                <a:schemeClr val="bg1">
                  <a:lumMod val="50000"/>
                </a:schemeClr>
              </a:buClr>
              <a:buSzPct val="80000"/>
              <a:buFont typeface="Wingdings" pitchFamily="2" charset="2"/>
              <a:buChar char="u"/>
            </a:pP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인지도가 있는 제품에 대해 예비 디자이너는 지속적인 아이디어와 디자인을 제안함으로써 또 다른 </a:t>
            </a:r>
            <a:endParaRPr lang="en-US" altLang="ko-KR" sz="1200" b="1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  <a:buClr>
                <a:schemeClr val="bg1">
                  <a:lumMod val="50000"/>
                </a:schemeClr>
              </a:buClr>
              <a:buSzPct val="80000"/>
            </a:pP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  </a:t>
            </a:r>
            <a:r>
              <a:rPr lang="ko-KR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기회를 창출하고 제안 받은 업체 역시 의외의 다양한 아이디어를 제공 받을 수 있다</a:t>
            </a: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  <a:r>
              <a:rPr lang="ko-KR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8204895" y="3356992"/>
            <a:ext cx="720080" cy="720080"/>
          </a:xfrm>
          <a:prstGeom prst="ellipse">
            <a:avLst/>
          </a:prstGeom>
          <a:solidFill>
            <a:srgbClr val="66AA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smtClean="0"/>
              <a:t>2</a:t>
            </a:r>
            <a:endParaRPr lang="ko-KR" altLang="en-US" sz="2000" b="1" dirty="0"/>
          </a:p>
        </p:txBody>
      </p:sp>
      <p:sp>
        <p:nvSpPr>
          <p:cNvPr id="10" name="직사각형 9"/>
          <p:cNvSpPr/>
          <p:nvPr/>
        </p:nvSpPr>
        <p:spPr>
          <a:xfrm>
            <a:off x="7113240" y="3592066"/>
            <a:ext cx="792088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r"/>
            <a:r>
              <a:rPr lang="ko-KR" altLang="en-US" b="1" dirty="0" smtClean="0">
                <a:solidFill>
                  <a:srgbClr val="3180B1"/>
                </a:solidFill>
              </a:rPr>
              <a:t>검색을 통한 발주</a:t>
            </a:r>
            <a:r>
              <a:rPr lang="en-US" altLang="ko-KR" b="1" dirty="0" smtClean="0">
                <a:solidFill>
                  <a:srgbClr val="3180B1"/>
                </a:solidFill>
              </a:rPr>
              <a:t>,</a:t>
            </a:r>
            <a:r>
              <a:rPr lang="ko-KR" altLang="en-US" b="1" dirty="0" smtClean="0">
                <a:solidFill>
                  <a:srgbClr val="3180B1"/>
                </a:solidFill>
              </a:rPr>
              <a:t>제안</a:t>
            </a:r>
            <a:endParaRPr lang="ko-KR" altLang="en-US" b="1" dirty="0">
              <a:solidFill>
                <a:srgbClr val="3180B1"/>
              </a:solidFill>
            </a:endParaRPr>
          </a:p>
        </p:txBody>
      </p:sp>
      <p:sp>
        <p:nvSpPr>
          <p:cNvPr id="11" name="오른쪽 화살표 10"/>
          <p:cNvSpPr/>
          <p:nvPr/>
        </p:nvSpPr>
        <p:spPr>
          <a:xfrm flipH="1">
            <a:off x="4736976" y="3673598"/>
            <a:ext cx="249957" cy="154657"/>
          </a:xfrm>
          <a:prstGeom prst="rightArrow">
            <a:avLst/>
          </a:prstGeom>
          <a:solidFill>
            <a:srgbClr val="8980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712640" y="3612232"/>
            <a:ext cx="2847925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r"/>
            <a:r>
              <a:rPr lang="ko-KR" altLang="en-US" sz="1800" b="1" dirty="0" smtClean="0">
                <a:solidFill>
                  <a:srgbClr val="3180B1"/>
                </a:solidFill>
              </a:rPr>
              <a:t>금액</a:t>
            </a:r>
            <a:r>
              <a:rPr lang="en-US" altLang="ko-KR" sz="1800" b="1" dirty="0" smtClean="0">
                <a:solidFill>
                  <a:srgbClr val="3180B1"/>
                </a:solidFill>
              </a:rPr>
              <a:t>, </a:t>
            </a:r>
            <a:r>
              <a:rPr lang="ko-KR" altLang="en-US" sz="1800" b="1" dirty="0" smtClean="0">
                <a:solidFill>
                  <a:srgbClr val="3180B1"/>
                </a:solidFill>
              </a:rPr>
              <a:t>성향</a:t>
            </a:r>
            <a:r>
              <a:rPr lang="en-US" altLang="ko-KR" sz="1800" b="1" dirty="0" smtClean="0">
                <a:solidFill>
                  <a:srgbClr val="3180B1"/>
                </a:solidFill>
              </a:rPr>
              <a:t>, </a:t>
            </a:r>
            <a:r>
              <a:rPr lang="ko-KR" altLang="en-US" sz="1800" b="1" dirty="0" smtClean="0">
                <a:solidFill>
                  <a:srgbClr val="3180B1"/>
                </a:solidFill>
              </a:rPr>
              <a:t>특정 그룹을 대상으로 </a:t>
            </a:r>
            <a:endParaRPr lang="en-US" altLang="ko-KR" sz="1800" b="1" dirty="0" smtClean="0">
              <a:solidFill>
                <a:srgbClr val="3180B1"/>
              </a:solidFill>
            </a:endParaRPr>
          </a:p>
          <a:p>
            <a:pPr algn="r"/>
            <a:r>
              <a:rPr lang="ko-KR" altLang="en-US" sz="1800" b="1" dirty="0" smtClean="0">
                <a:solidFill>
                  <a:srgbClr val="3180B1"/>
                </a:solidFill>
              </a:rPr>
              <a:t>지정의뢰 서비스 기능</a:t>
            </a:r>
            <a:endParaRPr lang="ko-KR" altLang="en-US" sz="1800" b="1" dirty="0">
              <a:solidFill>
                <a:srgbClr val="3180B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88504" y="4005064"/>
            <a:ext cx="7632848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r">
              <a:lnSpc>
                <a:spcPct val="150000"/>
              </a:lnSpc>
              <a:buClr>
                <a:schemeClr val="bg1">
                  <a:lumMod val="50000"/>
                </a:schemeClr>
              </a:buClr>
              <a:buSzPct val="80000"/>
              <a:buFont typeface="Wingdings" pitchFamily="2" charset="2"/>
              <a:buChar char="u"/>
            </a:pP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회원이 설정해 놓은 설정 또는 속해 있는 그룹에 따라 상호 조건 검색을 통한 제안과 발주가 </a:t>
            </a: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가능 하도록 구현</a:t>
            </a:r>
            <a:endParaRPr lang="en-US" altLang="ko-KR" sz="1200" b="1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r">
              <a:lnSpc>
                <a:spcPct val="150000"/>
              </a:lnSpc>
              <a:buClr>
                <a:schemeClr val="bg1">
                  <a:lumMod val="50000"/>
                </a:schemeClr>
              </a:buClr>
              <a:buSzPct val="80000"/>
              <a:buFont typeface="Wingdings" pitchFamily="2" charset="2"/>
              <a:buChar char="u"/>
            </a:pPr>
            <a:r>
              <a:rPr lang="ko-KR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공급자 뿐 아니라 수요자의 정보도 노출하여 </a:t>
            </a:r>
            <a:r>
              <a:rPr lang="ko-KR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공급자가 능동적으로 커뮤니케이션 또는 제안할 수 있는 환경 조성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632520" y="5022701"/>
            <a:ext cx="720080" cy="720080"/>
          </a:xfrm>
          <a:prstGeom prst="ellipse">
            <a:avLst/>
          </a:prstGeom>
          <a:solidFill>
            <a:srgbClr val="66AA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smtClean="0"/>
              <a:t>3</a:t>
            </a:r>
            <a:endParaRPr lang="ko-KR" altLang="en-US" sz="2000" b="1" dirty="0"/>
          </a:p>
        </p:txBody>
      </p:sp>
      <p:sp>
        <p:nvSpPr>
          <p:cNvPr id="15" name="직사각형 14"/>
          <p:cNvSpPr/>
          <p:nvPr/>
        </p:nvSpPr>
        <p:spPr>
          <a:xfrm>
            <a:off x="1496616" y="5229200"/>
            <a:ext cx="792088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r>
              <a:rPr lang="ko-KR" altLang="en-US" b="1" dirty="0" smtClean="0">
                <a:solidFill>
                  <a:srgbClr val="3180B1"/>
                </a:solidFill>
              </a:rPr>
              <a:t>국내 디자인 흐름의 </a:t>
            </a:r>
            <a:r>
              <a:rPr lang="en-US" altLang="ko-KR" b="1" dirty="0" smtClean="0">
                <a:solidFill>
                  <a:srgbClr val="3180B1"/>
                </a:solidFill>
              </a:rPr>
              <a:t>DB</a:t>
            </a:r>
            <a:r>
              <a:rPr lang="ko-KR" altLang="en-US" b="1" dirty="0" smtClean="0">
                <a:solidFill>
                  <a:srgbClr val="3180B1"/>
                </a:solidFill>
              </a:rPr>
              <a:t>화</a:t>
            </a:r>
            <a:endParaRPr lang="ko-KR" altLang="en-US" b="1" dirty="0">
              <a:solidFill>
                <a:srgbClr val="3180B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498154" y="5589240"/>
            <a:ext cx="7632848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>
              <a:lnSpc>
                <a:spcPct val="150000"/>
              </a:lnSpc>
              <a:buClr>
                <a:schemeClr val="bg1">
                  <a:lumMod val="50000"/>
                </a:schemeClr>
              </a:buClr>
              <a:buSzPct val="80000"/>
              <a:buFont typeface="Wingdings" pitchFamily="2" charset="2"/>
              <a:buChar char="u"/>
            </a:pP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디자인 공유 및 유통을 활성화 하여 국내 디자인 흐름에 대한 분석을 통해 부가 서비스 및 향 후 별도의 부가가치 창출에 </a:t>
            </a:r>
            <a:endParaRPr lang="en-US" altLang="ko-KR" sz="1200" b="1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  <a:buClr>
                <a:schemeClr val="bg1">
                  <a:lumMod val="50000"/>
                </a:schemeClr>
              </a:buClr>
              <a:buSzPct val="80000"/>
            </a:pP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 </a:t>
            </a:r>
            <a:r>
              <a:rPr lang="ko-KR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활용 할 수 있도록 데이터 설계 및 구현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타원 14"/>
          <p:cNvSpPr/>
          <p:nvPr/>
        </p:nvSpPr>
        <p:spPr>
          <a:xfrm>
            <a:off x="3584848" y="2852936"/>
            <a:ext cx="2520280" cy="2448272"/>
          </a:xfrm>
          <a:prstGeom prst="ellipse">
            <a:avLst/>
          </a:prstGeom>
          <a:solidFill>
            <a:srgbClr val="84C6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도넛 13"/>
          <p:cNvSpPr/>
          <p:nvPr/>
        </p:nvSpPr>
        <p:spPr>
          <a:xfrm>
            <a:off x="2936776" y="1844824"/>
            <a:ext cx="4464496" cy="4320480"/>
          </a:xfrm>
          <a:prstGeom prst="donut">
            <a:avLst>
              <a:gd name="adj" fmla="val 12808"/>
            </a:avLst>
          </a:prstGeom>
          <a:solidFill>
            <a:srgbClr val="4F81BD">
              <a:alpha val="4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도넛 12"/>
          <p:cNvSpPr/>
          <p:nvPr/>
        </p:nvSpPr>
        <p:spPr>
          <a:xfrm>
            <a:off x="2864768" y="1772816"/>
            <a:ext cx="4464496" cy="4320480"/>
          </a:xfrm>
          <a:prstGeom prst="donut">
            <a:avLst>
              <a:gd name="adj" fmla="val 12808"/>
            </a:avLst>
          </a:prstGeom>
          <a:solidFill>
            <a:srgbClr val="66AAD4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241667" name="Picture 3"/>
          <p:cNvPicPr>
            <a:picLocks noChangeAspect="1" noChangeArrowheads="1"/>
          </p:cNvPicPr>
          <p:nvPr/>
        </p:nvPicPr>
        <p:blipFill>
          <a:blip r:embed="rId2" cstate="print"/>
          <a:srcRect l="3043" r="33058"/>
          <a:stretch>
            <a:fillRect/>
          </a:stretch>
        </p:blipFill>
        <p:spPr bwMode="auto">
          <a:xfrm>
            <a:off x="3152800" y="2852936"/>
            <a:ext cx="1512168" cy="79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Box 9"/>
          <p:cNvSpPr txBox="1">
            <a:spLocks noChangeArrowheads="1"/>
          </p:cNvSpPr>
          <p:nvPr/>
        </p:nvSpPr>
        <p:spPr bwMode="auto">
          <a:xfrm>
            <a:off x="1616249" y="505247"/>
            <a:ext cx="1872207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ko-KR" sz="1600" dirty="0" smtClean="0">
                <a:solidFill>
                  <a:schemeClr val="accent1">
                    <a:lumMod val="75000"/>
                  </a:schemeClr>
                </a:solidFill>
                <a:latin typeface="나눔고딕 Bold" pitchFamily="50" charset="-127"/>
                <a:ea typeface="나눔고딕 Bold" pitchFamily="50" charset="-127"/>
              </a:rPr>
              <a:t>&gt;  3.</a:t>
            </a:r>
            <a:r>
              <a:rPr lang="ko-KR" altLang="en-US" sz="1600" dirty="0" err="1" smtClean="0">
                <a:solidFill>
                  <a:schemeClr val="accent1">
                    <a:lumMod val="75000"/>
                  </a:schemeClr>
                </a:solidFill>
                <a:latin typeface="나눔고딕 Bold" pitchFamily="50" charset="-127"/>
                <a:ea typeface="나눔고딕 Bold" pitchFamily="50" charset="-127"/>
              </a:rPr>
              <a:t>기술성</a:t>
            </a:r>
            <a:endParaRPr lang="ko-KR" altLang="en-US" sz="1600" dirty="0">
              <a:solidFill>
                <a:schemeClr val="accent1">
                  <a:lumMod val="75000"/>
                </a:schemeClr>
              </a:solidFill>
              <a:latin typeface="나눔고딕 Bold" pitchFamily="50" charset="-127"/>
              <a:ea typeface="나눔고딕 Bold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16496" y="1124744"/>
            <a:ext cx="921702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dirty="0" smtClean="0">
                <a:solidFill>
                  <a:srgbClr val="3180B1"/>
                </a:solidFill>
                <a:latin typeface="+mn-ea"/>
                <a:ea typeface="+mn-ea"/>
              </a:rPr>
              <a:t>급변하는 </a:t>
            </a:r>
            <a:r>
              <a:rPr lang="en-US" altLang="ko-KR" sz="1600" b="1" dirty="0" smtClean="0">
                <a:solidFill>
                  <a:srgbClr val="3180B1"/>
                </a:solidFill>
                <a:latin typeface="+mn-ea"/>
                <a:ea typeface="+mn-ea"/>
              </a:rPr>
              <a:t>IT </a:t>
            </a:r>
            <a:r>
              <a:rPr lang="ko-KR" altLang="en-US" sz="1600" b="1" dirty="0" smtClean="0">
                <a:solidFill>
                  <a:srgbClr val="3180B1"/>
                </a:solidFill>
                <a:latin typeface="+mn-ea"/>
                <a:ea typeface="+mn-ea"/>
              </a:rPr>
              <a:t>환경과 최신의 </a:t>
            </a:r>
            <a:r>
              <a:rPr lang="ko-KR" altLang="en-US" sz="1600" b="1" dirty="0" err="1" smtClean="0">
                <a:solidFill>
                  <a:srgbClr val="3180B1"/>
                </a:solidFill>
                <a:latin typeface="+mn-ea"/>
                <a:ea typeface="+mn-ea"/>
              </a:rPr>
              <a:t>트랜드를</a:t>
            </a:r>
            <a:r>
              <a:rPr lang="ko-KR" altLang="en-US" sz="1600" b="1" dirty="0" smtClean="0">
                <a:solidFill>
                  <a:srgbClr val="3180B1"/>
                </a:solidFill>
                <a:latin typeface="+mn-ea"/>
                <a:ea typeface="+mn-ea"/>
              </a:rPr>
              <a:t> 반영하며</a:t>
            </a:r>
            <a:r>
              <a:rPr lang="en-US" altLang="ko-KR" sz="1600" b="1" dirty="0" smtClean="0">
                <a:solidFill>
                  <a:srgbClr val="3180B1"/>
                </a:solidFill>
                <a:latin typeface="+mn-ea"/>
                <a:ea typeface="+mn-ea"/>
              </a:rPr>
              <a:t>, </a:t>
            </a:r>
            <a:r>
              <a:rPr lang="ko-KR" altLang="en-US" sz="1600" b="1" dirty="0" smtClean="0">
                <a:solidFill>
                  <a:srgbClr val="3180B1"/>
                </a:solidFill>
                <a:latin typeface="+mn-ea"/>
                <a:ea typeface="+mn-ea"/>
              </a:rPr>
              <a:t>최근의 안정적 시스템 구축 경험을 기반으로 개발 이 후</a:t>
            </a:r>
            <a:endParaRPr lang="en-US" altLang="ko-KR" sz="1600" b="1" dirty="0" smtClean="0">
              <a:solidFill>
                <a:srgbClr val="3180B1"/>
              </a:solidFill>
              <a:latin typeface="+mn-ea"/>
              <a:ea typeface="+mn-ea"/>
            </a:endParaRPr>
          </a:p>
          <a:p>
            <a:r>
              <a:rPr lang="ko-KR" altLang="en-US" sz="1600" b="1" dirty="0" smtClean="0">
                <a:solidFill>
                  <a:srgbClr val="3180B1"/>
                </a:solidFill>
                <a:latin typeface="+mn-ea"/>
                <a:ea typeface="+mn-ea"/>
              </a:rPr>
              <a:t>지속적인 고도화 및 서비스 확대를 고려하여 개발    </a:t>
            </a:r>
            <a:endParaRPr lang="ko-KR" altLang="en-US" sz="1600" b="1" dirty="0">
              <a:solidFill>
                <a:srgbClr val="3180B1"/>
              </a:solidFill>
              <a:latin typeface="+mn-ea"/>
              <a:ea typeface="+mn-ea"/>
            </a:endParaRPr>
          </a:p>
        </p:txBody>
      </p:sp>
      <p:pic>
        <p:nvPicPr>
          <p:cNvPr id="241665" name="Picture 1"/>
          <p:cNvPicPr>
            <a:picLocks noChangeAspect="1" noChangeArrowheads="1"/>
          </p:cNvPicPr>
          <p:nvPr/>
        </p:nvPicPr>
        <p:blipFill>
          <a:blip r:embed="rId3" cstate="print"/>
          <a:srcRect t="7955"/>
          <a:stretch>
            <a:fillRect/>
          </a:stretch>
        </p:blipFill>
        <p:spPr bwMode="auto">
          <a:xfrm>
            <a:off x="4088904" y="3645024"/>
            <a:ext cx="1440160" cy="8332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직사각형 6"/>
          <p:cNvSpPr/>
          <p:nvPr/>
        </p:nvSpPr>
        <p:spPr>
          <a:xfrm>
            <a:off x="4160912" y="4423395"/>
            <a:ext cx="1440160" cy="432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r>
              <a:rPr lang="ko-KR" altLang="en-US" sz="1100" b="1" dirty="0" smtClean="0">
                <a:solidFill>
                  <a:schemeClr val="tx2">
                    <a:lumMod val="75000"/>
                  </a:schemeClr>
                </a:solidFill>
              </a:rPr>
              <a:t>클라우드</a:t>
            </a:r>
            <a:r>
              <a:rPr lang="en-US" altLang="ko-KR" sz="1100" b="1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ko-KR" altLang="en-US" sz="1100" b="1" dirty="0" smtClean="0">
                <a:solidFill>
                  <a:schemeClr val="tx2">
                    <a:lumMod val="75000"/>
                  </a:schemeClr>
                </a:solidFill>
              </a:rPr>
              <a:t>서비스</a:t>
            </a:r>
            <a:endParaRPr lang="ko-KR" altLang="en-US" sz="1100" b="1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241668" name="Picture 4"/>
          <p:cNvPicPr>
            <a:picLocks noChangeAspect="1" noChangeArrowheads="1"/>
          </p:cNvPicPr>
          <p:nvPr/>
        </p:nvPicPr>
        <p:blipFill>
          <a:blip r:embed="rId4" cstate="print"/>
          <a:srcRect l="10309" r="14092"/>
          <a:stretch>
            <a:fillRect/>
          </a:stretch>
        </p:blipFill>
        <p:spPr bwMode="auto">
          <a:xfrm>
            <a:off x="5241032" y="2780928"/>
            <a:ext cx="1584176" cy="800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직사각형 8"/>
          <p:cNvSpPr/>
          <p:nvPr/>
        </p:nvSpPr>
        <p:spPr>
          <a:xfrm>
            <a:off x="5334397" y="3632820"/>
            <a:ext cx="1440160" cy="432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r>
              <a:rPr lang="ko-KR" altLang="en-US" sz="1100" b="1" dirty="0" smtClean="0">
                <a:solidFill>
                  <a:schemeClr val="tx2">
                    <a:lumMod val="75000"/>
                  </a:schemeClr>
                </a:solidFill>
              </a:rPr>
              <a:t>마이크로소프트 </a:t>
            </a:r>
            <a:endParaRPr lang="en-US" altLang="ko-KR" sz="1100" b="1" dirty="0" smtClean="0">
              <a:solidFill>
                <a:schemeClr val="tx2">
                  <a:lumMod val="75000"/>
                </a:schemeClr>
              </a:solidFill>
            </a:endParaRPr>
          </a:p>
          <a:p>
            <a:pPr algn="ctr"/>
            <a:r>
              <a:rPr lang="ko-KR" altLang="en-US" sz="1100" b="1" dirty="0" smtClean="0">
                <a:solidFill>
                  <a:schemeClr val="tx2">
                    <a:lumMod val="75000"/>
                  </a:schemeClr>
                </a:solidFill>
              </a:rPr>
              <a:t>플랫폼</a:t>
            </a:r>
            <a:endParaRPr lang="ko-KR" altLang="en-US" sz="11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 bwMode="auto">
          <a:xfrm>
            <a:off x="6969224" y="2420888"/>
            <a:ext cx="2033858" cy="1512168"/>
          </a:xfrm>
          <a:prstGeom prst="roundRect">
            <a:avLst>
              <a:gd name="adj" fmla="val 10788"/>
            </a:avLst>
          </a:prstGeom>
          <a:solidFill>
            <a:schemeClr val="bg1"/>
          </a:solidFill>
          <a:ln w="22225">
            <a:noFill/>
          </a:ln>
          <a:effectLst/>
          <a:extLst/>
        </p:spPr>
        <p:txBody>
          <a:bodyPr wrap="none" lIns="0" tIns="0" rIns="0" bIns="0" anchor="t" anchorCtr="0"/>
          <a:lstStyle/>
          <a:p>
            <a:pPr latinLnBrk="0">
              <a:spcBef>
                <a:spcPts val="200"/>
              </a:spcBef>
            </a:pPr>
            <a:endParaRPr lang="en-US" altLang="ko-KR" sz="1100" dirty="0" smtClean="0">
              <a:solidFill>
                <a:srgbClr val="000000"/>
              </a:solidFill>
              <a:latin typeface="+mn-ea"/>
              <a:ea typeface="+mn-ea"/>
            </a:endParaRPr>
          </a:p>
          <a:p>
            <a:pPr latinLnBrk="0">
              <a:spcBef>
                <a:spcPts val="200"/>
              </a:spcBef>
            </a:pPr>
            <a:r>
              <a:rPr lang="ko-KR" altLang="en-US" sz="1100" dirty="0" smtClean="0">
                <a:solidFill>
                  <a:srgbClr val="000000"/>
                </a:solidFill>
                <a:latin typeface="+mn-ea"/>
                <a:ea typeface="+mn-ea"/>
              </a:rPr>
              <a:t>빠르게 변화하는 </a:t>
            </a:r>
            <a:r>
              <a:rPr lang="ko-KR" altLang="en-US" sz="1100" dirty="0" err="1" smtClean="0">
                <a:solidFill>
                  <a:srgbClr val="000000"/>
                </a:solidFill>
                <a:latin typeface="+mn-ea"/>
                <a:ea typeface="+mn-ea"/>
              </a:rPr>
              <a:t>웹환경에</a:t>
            </a:r>
            <a:endParaRPr lang="en-US" altLang="ko-KR" sz="1100" dirty="0" smtClean="0">
              <a:solidFill>
                <a:srgbClr val="000000"/>
              </a:solidFill>
              <a:latin typeface="+mn-ea"/>
              <a:ea typeface="+mn-ea"/>
            </a:endParaRPr>
          </a:p>
          <a:p>
            <a:pPr latinLnBrk="0">
              <a:spcBef>
                <a:spcPts val="200"/>
              </a:spcBef>
            </a:pPr>
            <a:r>
              <a:rPr lang="ko-KR" altLang="en-US" sz="1100" dirty="0" smtClean="0">
                <a:solidFill>
                  <a:srgbClr val="000000"/>
                </a:solidFill>
                <a:latin typeface="+mn-ea"/>
                <a:ea typeface="+mn-ea"/>
              </a:rPr>
              <a:t>대응하기 위해 기존의 </a:t>
            </a:r>
            <a:r>
              <a:rPr lang="en-US" altLang="ko-KR" sz="1100" dirty="0" smtClean="0">
                <a:solidFill>
                  <a:srgbClr val="000000"/>
                </a:solidFill>
                <a:latin typeface="+mn-ea"/>
                <a:ea typeface="+mn-ea"/>
              </a:rPr>
              <a:t>SI </a:t>
            </a:r>
          </a:p>
          <a:p>
            <a:pPr latinLnBrk="0">
              <a:spcBef>
                <a:spcPts val="200"/>
              </a:spcBef>
            </a:pPr>
            <a:r>
              <a:rPr lang="ko-KR" altLang="en-US" sz="1100" dirty="0" smtClean="0">
                <a:solidFill>
                  <a:srgbClr val="000000"/>
                </a:solidFill>
                <a:latin typeface="+mn-ea"/>
                <a:ea typeface="+mn-ea"/>
              </a:rPr>
              <a:t>개발 방식에서 벗어나</a:t>
            </a:r>
            <a:endParaRPr lang="en-US" altLang="ko-KR" sz="1100" dirty="0" smtClean="0">
              <a:solidFill>
                <a:srgbClr val="000000"/>
              </a:solidFill>
              <a:latin typeface="+mn-ea"/>
              <a:ea typeface="+mn-ea"/>
            </a:endParaRPr>
          </a:p>
          <a:p>
            <a:pPr latinLnBrk="0">
              <a:spcBef>
                <a:spcPts val="200"/>
              </a:spcBef>
            </a:pPr>
            <a:r>
              <a:rPr lang="ko-KR" altLang="en-US" sz="1100" dirty="0" smtClean="0">
                <a:solidFill>
                  <a:srgbClr val="000000"/>
                </a:solidFill>
                <a:latin typeface="+mn-ea"/>
                <a:ea typeface="+mn-ea"/>
              </a:rPr>
              <a:t>마이크로 소프트 </a:t>
            </a:r>
            <a:r>
              <a:rPr lang="ko-KR" altLang="en-US" sz="1100" dirty="0" err="1" smtClean="0">
                <a:solidFill>
                  <a:srgbClr val="000000"/>
                </a:solidFill>
                <a:latin typeface="+mn-ea"/>
                <a:ea typeface="+mn-ea"/>
              </a:rPr>
              <a:t>다이나믹스</a:t>
            </a:r>
            <a:endParaRPr lang="en-US" altLang="ko-KR" sz="1100" dirty="0" smtClean="0">
              <a:solidFill>
                <a:srgbClr val="000000"/>
              </a:solidFill>
              <a:latin typeface="+mn-ea"/>
              <a:ea typeface="+mn-ea"/>
            </a:endParaRPr>
          </a:p>
          <a:p>
            <a:pPr latinLnBrk="0">
              <a:spcBef>
                <a:spcPts val="200"/>
              </a:spcBef>
            </a:pPr>
            <a:r>
              <a:rPr lang="ko-KR" altLang="en-US" sz="1100" dirty="0" smtClean="0">
                <a:solidFill>
                  <a:srgbClr val="000000"/>
                </a:solidFill>
                <a:latin typeface="+mn-ea"/>
                <a:ea typeface="+mn-ea"/>
              </a:rPr>
              <a:t>플랫폼을 이용하여 </a:t>
            </a:r>
            <a:r>
              <a:rPr lang="ko-KR" altLang="en-US" sz="1100" dirty="0" smtClean="0">
                <a:solidFill>
                  <a:srgbClr val="000000"/>
                </a:solidFill>
                <a:latin typeface="+mn-ea"/>
                <a:ea typeface="+mn-ea"/>
              </a:rPr>
              <a:t>개발</a:t>
            </a:r>
            <a:endParaRPr lang="ko-KR" altLang="en-US" sz="1100" dirty="0">
              <a:solidFill>
                <a:srgbClr val="000000"/>
              </a:solidFill>
              <a:latin typeface="+mn-ea"/>
              <a:ea typeface="+mn-ea"/>
            </a:endParaRPr>
          </a:p>
        </p:txBody>
      </p:sp>
      <p:sp>
        <p:nvSpPr>
          <p:cNvPr id="11" name="모서리가 둥근 직사각형 10"/>
          <p:cNvSpPr/>
          <p:nvPr/>
        </p:nvSpPr>
        <p:spPr bwMode="auto">
          <a:xfrm>
            <a:off x="3944888" y="4869160"/>
            <a:ext cx="2033858" cy="1512168"/>
          </a:xfrm>
          <a:prstGeom prst="roundRect">
            <a:avLst>
              <a:gd name="adj" fmla="val 10788"/>
            </a:avLst>
          </a:prstGeom>
          <a:solidFill>
            <a:schemeClr val="bg1"/>
          </a:solidFill>
          <a:ln w="22225">
            <a:noFill/>
          </a:ln>
          <a:effectLst/>
          <a:extLst/>
        </p:spPr>
        <p:txBody>
          <a:bodyPr wrap="none" lIns="0" tIns="0" rIns="0" bIns="0" anchor="t" anchorCtr="0"/>
          <a:lstStyle/>
          <a:p>
            <a:pPr latinLnBrk="0">
              <a:spcBef>
                <a:spcPts val="200"/>
              </a:spcBef>
            </a:pPr>
            <a:endParaRPr lang="en-US" altLang="ko-KR" sz="1100" dirty="0" smtClean="0">
              <a:solidFill>
                <a:srgbClr val="000000"/>
              </a:solidFill>
              <a:latin typeface="+mn-ea"/>
              <a:ea typeface="+mn-ea"/>
            </a:endParaRPr>
          </a:p>
          <a:p>
            <a:pPr latinLnBrk="0">
              <a:spcBef>
                <a:spcPts val="200"/>
              </a:spcBef>
            </a:pPr>
            <a:r>
              <a:rPr lang="ko-KR" altLang="en-US" sz="1100" dirty="0" smtClean="0">
                <a:solidFill>
                  <a:srgbClr val="000000"/>
                </a:solidFill>
                <a:latin typeface="+mn-ea"/>
                <a:ea typeface="+mn-ea"/>
              </a:rPr>
              <a:t>클라우드 서비스 세계적인 </a:t>
            </a:r>
            <a:endParaRPr lang="en-US" altLang="ko-KR" sz="1100" dirty="0" smtClean="0">
              <a:solidFill>
                <a:srgbClr val="000000"/>
              </a:solidFill>
              <a:latin typeface="+mn-ea"/>
              <a:ea typeface="+mn-ea"/>
            </a:endParaRPr>
          </a:p>
          <a:p>
            <a:pPr latinLnBrk="0">
              <a:spcBef>
                <a:spcPts val="200"/>
              </a:spcBef>
            </a:pPr>
            <a:r>
              <a:rPr lang="ko-KR" altLang="en-US" sz="1100" dirty="0" err="1" smtClean="0">
                <a:solidFill>
                  <a:srgbClr val="000000"/>
                </a:solidFill>
                <a:latin typeface="+mn-ea"/>
                <a:ea typeface="+mn-ea"/>
              </a:rPr>
              <a:t>트랜드</a:t>
            </a:r>
            <a:r>
              <a:rPr lang="ko-KR" altLang="en-US" sz="1100" dirty="0" smtClean="0">
                <a:solidFill>
                  <a:srgbClr val="000000"/>
                </a:solidFill>
                <a:latin typeface="+mn-ea"/>
                <a:ea typeface="+mn-ea"/>
              </a:rPr>
              <a:t> 이며 검증된 안전성 </a:t>
            </a:r>
            <a:endParaRPr lang="en-US" altLang="ko-KR" sz="1100" dirty="0" smtClean="0">
              <a:solidFill>
                <a:srgbClr val="000000"/>
              </a:solidFill>
              <a:latin typeface="+mn-ea"/>
              <a:ea typeface="+mn-ea"/>
            </a:endParaRPr>
          </a:p>
          <a:p>
            <a:pPr latinLnBrk="0">
              <a:spcBef>
                <a:spcPts val="200"/>
              </a:spcBef>
            </a:pPr>
            <a:r>
              <a:rPr lang="ko-KR" altLang="en-US" sz="1100" dirty="0" smtClean="0">
                <a:solidFill>
                  <a:srgbClr val="000000"/>
                </a:solidFill>
                <a:latin typeface="+mn-ea"/>
                <a:ea typeface="+mn-ea"/>
              </a:rPr>
              <a:t>기반으로 서비스 구현</a:t>
            </a:r>
            <a:endParaRPr lang="en-US" altLang="ko-KR" sz="1100" dirty="0" smtClean="0">
              <a:solidFill>
                <a:srgbClr val="000000"/>
              </a:solidFill>
              <a:latin typeface="+mn-ea"/>
              <a:ea typeface="+mn-ea"/>
            </a:endParaRPr>
          </a:p>
          <a:p>
            <a:pPr latinLnBrk="0">
              <a:spcBef>
                <a:spcPts val="200"/>
              </a:spcBef>
            </a:pPr>
            <a:endParaRPr lang="en-US" altLang="ko-KR" sz="1100" dirty="0" smtClean="0">
              <a:solidFill>
                <a:srgbClr val="000000"/>
              </a:solidFill>
              <a:latin typeface="+mn-ea"/>
              <a:ea typeface="+mn-ea"/>
            </a:endParaRPr>
          </a:p>
          <a:p>
            <a:pPr latinLnBrk="0">
              <a:spcBef>
                <a:spcPts val="200"/>
              </a:spcBef>
            </a:pPr>
            <a:r>
              <a:rPr lang="ko-KR" altLang="en-US" sz="1100" dirty="0" err="1" smtClean="0">
                <a:solidFill>
                  <a:srgbClr val="000000"/>
                </a:solidFill>
                <a:latin typeface="+mn-ea"/>
                <a:ea typeface="+mn-ea"/>
              </a:rPr>
              <a:t>시스멕스</a:t>
            </a:r>
            <a:r>
              <a:rPr lang="ko-KR" altLang="en-US" sz="1100" dirty="0" smtClean="0">
                <a:solidFill>
                  <a:srgbClr val="000000"/>
                </a:solidFill>
                <a:latin typeface="+mn-ea"/>
                <a:ea typeface="+mn-ea"/>
              </a:rPr>
              <a:t> </a:t>
            </a:r>
            <a:r>
              <a:rPr lang="ko-KR" altLang="en-US" sz="1100" dirty="0" err="1" smtClean="0">
                <a:solidFill>
                  <a:srgbClr val="000000"/>
                </a:solidFill>
                <a:latin typeface="+mn-ea"/>
                <a:ea typeface="+mn-ea"/>
              </a:rPr>
              <a:t>코라아</a:t>
            </a:r>
            <a:r>
              <a:rPr lang="ko-KR" altLang="en-US" sz="1100" dirty="0" smtClean="0">
                <a:solidFill>
                  <a:srgbClr val="000000"/>
                </a:solidFill>
                <a:latin typeface="+mn-ea"/>
                <a:ea typeface="+mn-ea"/>
              </a:rPr>
              <a:t> 고객관리시스템</a:t>
            </a:r>
            <a:endParaRPr lang="en-US" altLang="ko-KR" sz="1100" dirty="0" smtClean="0">
              <a:solidFill>
                <a:srgbClr val="000000"/>
              </a:solidFill>
              <a:latin typeface="+mn-ea"/>
              <a:ea typeface="+mn-ea"/>
            </a:endParaRPr>
          </a:p>
          <a:p>
            <a:pPr latinLnBrk="0">
              <a:spcBef>
                <a:spcPts val="200"/>
              </a:spcBef>
            </a:pPr>
            <a:r>
              <a:rPr lang="ko-KR" altLang="en-US" sz="1100" dirty="0" smtClean="0">
                <a:solidFill>
                  <a:srgbClr val="000000"/>
                </a:solidFill>
                <a:latin typeface="+mn-ea"/>
                <a:ea typeface="+mn-ea"/>
              </a:rPr>
              <a:t>개발  및 운영 중</a:t>
            </a:r>
            <a:endParaRPr lang="en-US" altLang="ko-KR" sz="1100" dirty="0" smtClean="0">
              <a:solidFill>
                <a:srgbClr val="000000"/>
              </a:solidFill>
              <a:latin typeface="+mn-ea"/>
              <a:ea typeface="+mn-ea"/>
            </a:endParaRPr>
          </a:p>
          <a:p>
            <a:pPr latinLnBrk="0">
              <a:spcBef>
                <a:spcPts val="200"/>
              </a:spcBef>
            </a:pPr>
            <a:endParaRPr lang="ko-KR" altLang="en-US" sz="1100" dirty="0">
              <a:solidFill>
                <a:srgbClr val="000000"/>
              </a:solidFill>
              <a:latin typeface="+mn-ea"/>
              <a:ea typeface="+mn-ea"/>
            </a:endParaRPr>
          </a:p>
        </p:txBody>
      </p:sp>
      <p:sp>
        <p:nvSpPr>
          <p:cNvPr id="12" name="모서리가 둥근 직사각형 11"/>
          <p:cNvSpPr/>
          <p:nvPr/>
        </p:nvSpPr>
        <p:spPr bwMode="auto">
          <a:xfrm>
            <a:off x="1208584" y="1844824"/>
            <a:ext cx="2033858" cy="1224136"/>
          </a:xfrm>
          <a:prstGeom prst="roundRect">
            <a:avLst>
              <a:gd name="adj" fmla="val 10788"/>
            </a:avLst>
          </a:prstGeom>
          <a:solidFill>
            <a:schemeClr val="bg1"/>
          </a:solidFill>
          <a:ln w="22225">
            <a:noFill/>
          </a:ln>
          <a:effectLst/>
          <a:extLst/>
        </p:spPr>
        <p:txBody>
          <a:bodyPr wrap="none" lIns="0" tIns="0" rIns="0" bIns="0" anchor="t" anchorCtr="0"/>
          <a:lstStyle/>
          <a:p>
            <a:pPr latinLnBrk="0">
              <a:spcBef>
                <a:spcPts val="200"/>
              </a:spcBef>
            </a:pPr>
            <a:endParaRPr lang="en-US" altLang="ko-KR" sz="1100" dirty="0" smtClean="0">
              <a:solidFill>
                <a:srgbClr val="000000"/>
              </a:solidFill>
              <a:latin typeface="+mn-ea"/>
              <a:ea typeface="+mn-ea"/>
            </a:endParaRPr>
          </a:p>
          <a:p>
            <a:pPr latinLnBrk="0">
              <a:spcBef>
                <a:spcPts val="200"/>
              </a:spcBef>
            </a:pPr>
            <a:r>
              <a:rPr lang="ko-KR" altLang="en-US" sz="1100" dirty="0" smtClean="0">
                <a:solidFill>
                  <a:srgbClr val="000000"/>
                </a:solidFill>
                <a:latin typeface="+mn-ea"/>
                <a:ea typeface="+mn-ea"/>
              </a:rPr>
              <a:t>기본 서비스 개발 이 후 </a:t>
            </a:r>
            <a:endParaRPr lang="en-US" altLang="ko-KR" sz="1100" dirty="0" smtClean="0">
              <a:solidFill>
                <a:srgbClr val="000000"/>
              </a:solidFill>
              <a:latin typeface="+mn-ea"/>
              <a:ea typeface="+mn-ea"/>
            </a:endParaRPr>
          </a:p>
          <a:p>
            <a:pPr latinLnBrk="0">
              <a:spcBef>
                <a:spcPts val="200"/>
              </a:spcBef>
            </a:pPr>
            <a:r>
              <a:rPr lang="ko-KR" altLang="en-US" sz="1100" dirty="0" err="1" smtClean="0">
                <a:solidFill>
                  <a:srgbClr val="000000"/>
                </a:solidFill>
                <a:latin typeface="+mn-ea"/>
                <a:ea typeface="+mn-ea"/>
              </a:rPr>
              <a:t>쇼셜</a:t>
            </a:r>
            <a:r>
              <a:rPr lang="ko-KR" altLang="en-US" sz="1100" dirty="0" smtClean="0">
                <a:solidFill>
                  <a:srgbClr val="000000"/>
                </a:solidFill>
                <a:latin typeface="+mn-ea"/>
                <a:ea typeface="+mn-ea"/>
              </a:rPr>
              <a:t> 네트워크 연동과 </a:t>
            </a:r>
            <a:r>
              <a:rPr lang="ko-KR" altLang="en-US" sz="1100" dirty="0" err="1" smtClean="0">
                <a:solidFill>
                  <a:srgbClr val="000000"/>
                </a:solidFill>
                <a:latin typeface="+mn-ea"/>
                <a:ea typeface="+mn-ea"/>
              </a:rPr>
              <a:t>콜센터</a:t>
            </a:r>
            <a:r>
              <a:rPr lang="ko-KR" altLang="en-US" sz="1100" dirty="0" smtClean="0">
                <a:solidFill>
                  <a:srgbClr val="000000"/>
                </a:solidFill>
                <a:latin typeface="+mn-ea"/>
                <a:ea typeface="+mn-ea"/>
              </a:rPr>
              <a:t> </a:t>
            </a:r>
            <a:endParaRPr lang="en-US" altLang="ko-KR" sz="1100" dirty="0" smtClean="0">
              <a:solidFill>
                <a:srgbClr val="000000"/>
              </a:solidFill>
              <a:latin typeface="+mn-ea"/>
              <a:ea typeface="+mn-ea"/>
            </a:endParaRPr>
          </a:p>
          <a:p>
            <a:pPr latinLnBrk="0">
              <a:spcBef>
                <a:spcPts val="200"/>
              </a:spcBef>
            </a:pPr>
            <a:r>
              <a:rPr lang="ko-KR" altLang="en-US" sz="1100" dirty="0" smtClean="0">
                <a:solidFill>
                  <a:srgbClr val="000000"/>
                </a:solidFill>
                <a:latin typeface="+mn-ea"/>
                <a:ea typeface="+mn-ea"/>
              </a:rPr>
              <a:t>구축</a:t>
            </a:r>
            <a:r>
              <a:rPr lang="en-US" altLang="ko-KR" sz="1100" dirty="0" smtClean="0">
                <a:solidFill>
                  <a:srgbClr val="000000"/>
                </a:solidFill>
                <a:latin typeface="+mn-ea"/>
                <a:ea typeface="+mn-ea"/>
              </a:rPr>
              <a:t>, </a:t>
            </a:r>
            <a:r>
              <a:rPr lang="ko-KR" altLang="en-US" sz="1100" dirty="0" smtClean="0">
                <a:solidFill>
                  <a:srgbClr val="000000"/>
                </a:solidFill>
                <a:latin typeface="+mn-ea"/>
                <a:ea typeface="+mn-ea"/>
              </a:rPr>
              <a:t>빅데이타 솔루션 접목이</a:t>
            </a:r>
            <a:endParaRPr lang="en-US" altLang="ko-KR" sz="1100" dirty="0" smtClean="0">
              <a:solidFill>
                <a:srgbClr val="000000"/>
              </a:solidFill>
              <a:latin typeface="+mn-ea"/>
              <a:ea typeface="+mn-ea"/>
            </a:endParaRPr>
          </a:p>
          <a:p>
            <a:pPr latinLnBrk="0">
              <a:spcBef>
                <a:spcPts val="200"/>
              </a:spcBef>
            </a:pPr>
            <a:r>
              <a:rPr lang="ko-KR" altLang="en-US" sz="1100" dirty="0" smtClean="0">
                <a:solidFill>
                  <a:srgbClr val="000000"/>
                </a:solidFill>
                <a:latin typeface="+mn-ea"/>
                <a:ea typeface="+mn-ea"/>
              </a:rPr>
              <a:t>용의 하도록 구성</a:t>
            </a:r>
            <a:endParaRPr lang="ko-KR" altLang="en-US" sz="1100" dirty="0">
              <a:solidFill>
                <a:srgbClr val="000000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9"/>
          <p:cNvSpPr txBox="1">
            <a:spLocks noChangeArrowheads="1"/>
          </p:cNvSpPr>
          <p:nvPr/>
        </p:nvSpPr>
        <p:spPr bwMode="auto">
          <a:xfrm>
            <a:off x="1616249" y="505247"/>
            <a:ext cx="1872207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ko-KR" sz="1600" dirty="0" smtClean="0">
                <a:solidFill>
                  <a:schemeClr val="accent1">
                    <a:lumMod val="75000"/>
                  </a:schemeClr>
                </a:solidFill>
                <a:latin typeface="나눔고딕 Bold" pitchFamily="50" charset="-127"/>
                <a:ea typeface="나눔고딕 Bold" pitchFamily="50" charset="-127"/>
              </a:rPr>
              <a:t>&gt;  3.</a:t>
            </a:r>
            <a:r>
              <a:rPr lang="ko-KR" altLang="en-US" sz="1600" dirty="0" err="1" smtClean="0">
                <a:solidFill>
                  <a:schemeClr val="accent1">
                    <a:lumMod val="75000"/>
                  </a:schemeClr>
                </a:solidFill>
                <a:latin typeface="나눔고딕 Bold" pitchFamily="50" charset="-127"/>
                <a:ea typeface="나눔고딕 Bold" pitchFamily="50" charset="-127"/>
              </a:rPr>
              <a:t>기술성</a:t>
            </a:r>
            <a:endParaRPr lang="ko-KR" altLang="en-US" sz="1600" dirty="0">
              <a:solidFill>
                <a:schemeClr val="accent1">
                  <a:lumMod val="75000"/>
                </a:schemeClr>
              </a:solidFill>
              <a:latin typeface="나눔고딕 Bold" pitchFamily="50" charset="-127"/>
              <a:ea typeface="나눔고딕 Bold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16496" y="1124744"/>
            <a:ext cx="92170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800" b="1" dirty="0" smtClean="0">
                <a:solidFill>
                  <a:srgbClr val="3180B1"/>
                </a:solidFill>
                <a:latin typeface="+mn-ea"/>
                <a:ea typeface="+mn-ea"/>
              </a:rPr>
              <a:t>시스템 구성도</a:t>
            </a:r>
            <a:endParaRPr lang="ko-KR" altLang="en-US" sz="1800" b="1" dirty="0">
              <a:solidFill>
                <a:srgbClr val="3180B1"/>
              </a:solidFill>
              <a:latin typeface="+mn-ea"/>
              <a:ea typeface="+mn-ea"/>
            </a:endParaRPr>
          </a:p>
        </p:txBody>
      </p:sp>
      <p:sp>
        <p:nvSpPr>
          <p:cNvPr id="4" name="타원 3"/>
          <p:cNvSpPr/>
          <p:nvPr/>
        </p:nvSpPr>
        <p:spPr>
          <a:xfrm>
            <a:off x="628700" y="1577752"/>
            <a:ext cx="1881733" cy="1919368"/>
          </a:xfrm>
          <a:prstGeom prst="ellipse">
            <a:avLst/>
          </a:prstGeom>
          <a:solidFill>
            <a:srgbClr val="B9CDE5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/>
          <p:cNvSpPr/>
          <p:nvPr/>
        </p:nvSpPr>
        <p:spPr>
          <a:xfrm>
            <a:off x="3148980" y="2369840"/>
            <a:ext cx="3600400" cy="36724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/>
          <p:cNvSpPr/>
          <p:nvPr/>
        </p:nvSpPr>
        <p:spPr>
          <a:xfrm>
            <a:off x="4013076" y="1649760"/>
            <a:ext cx="1881733" cy="1919368"/>
          </a:xfrm>
          <a:prstGeom prst="ellipse">
            <a:avLst/>
          </a:prstGeom>
          <a:solidFill>
            <a:srgbClr val="B9CDE5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1204764" y="2153816"/>
            <a:ext cx="720080" cy="72008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r>
              <a:rPr lang="ko-KR" altLang="en-US" sz="1000" dirty="0" smtClean="0">
                <a:solidFill>
                  <a:schemeClr val="tx2">
                    <a:lumMod val="75000"/>
                  </a:schemeClr>
                </a:solidFill>
                <a:latin typeface="+mn-ea"/>
              </a:rPr>
              <a:t>스마트 </a:t>
            </a:r>
            <a:endParaRPr lang="en-US" altLang="ko-KR" sz="1000" dirty="0" smtClean="0">
              <a:solidFill>
                <a:schemeClr val="tx2">
                  <a:lumMod val="75000"/>
                </a:schemeClr>
              </a:solidFill>
              <a:latin typeface="+mn-ea"/>
            </a:endParaRPr>
          </a:p>
          <a:p>
            <a:pPr algn="ctr"/>
            <a:r>
              <a:rPr lang="ko-KR" altLang="en-US" sz="1000" dirty="0" smtClean="0">
                <a:solidFill>
                  <a:schemeClr val="tx2">
                    <a:lumMod val="75000"/>
                  </a:schemeClr>
                </a:solidFill>
                <a:latin typeface="+mn-ea"/>
              </a:rPr>
              <a:t>페이지 제공</a:t>
            </a:r>
            <a:endParaRPr lang="ko-KR" altLang="en-US" sz="1000" dirty="0">
              <a:solidFill>
                <a:schemeClr val="tx2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8" name="타원 7"/>
          <p:cNvSpPr/>
          <p:nvPr/>
        </p:nvSpPr>
        <p:spPr>
          <a:xfrm>
            <a:off x="4085084" y="3377952"/>
            <a:ext cx="1733153" cy="1733153"/>
          </a:xfrm>
          <a:prstGeom prst="ellipse">
            <a:avLst/>
          </a:prstGeom>
          <a:solidFill>
            <a:srgbClr val="66AA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r>
              <a:rPr lang="ko-KR" altLang="en-US" sz="1200" b="1" dirty="0" smtClean="0">
                <a:solidFill>
                  <a:schemeClr val="bg1"/>
                </a:solidFill>
                <a:latin typeface="+mn-ea"/>
              </a:rPr>
              <a:t>디자인 공유</a:t>
            </a:r>
            <a:r>
              <a:rPr lang="en-US" altLang="ko-KR" sz="1200" b="1" dirty="0" smtClean="0">
                <a:solidFill>
                  <a:schemeClr val="bg1"/>
                </a:solidFill>
                <a:latin typeface="+mn-ea"/>
              </a:rPr>
              <a:t>,</a:t>
            </a:r>
            <a:r>
              <a:rPr lang="ko-KR" altLang="en-US" sz="1200" b="1" dirty="0" smtClean="0">
                <a:solidFill>
                  <a:schemeClr val="bg1"/>
                </a:solidFill>
                <a:latin typeface="+mn-ea"/>
              </a:rPr>
              <a:t>유통 시스템</a:t>
            </a:r>
            <a:endParaRPr lang="en-US" altLang="ko-KR" sz="1200" b="1" dirty="0" smtClean="0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en-US" altLang="ko-KR" sz="1200" b="1" dirty="0" smtClean="0">
                <a:solidFill>
                  <a:schemeClr val="bg1"/>
                </a:solidFill>
                <a:latin typeface="+mn-ea"/>
              </a:rPr>
              <a:t>Microsoft </a:t>
            </a:r>
            <a:r>
              <a:rPr lang="ko-KR" altLang="en-US" sz="1200" b="1" dirty="0" smtClean="0">
                <a:solidFill>
                  <a:schemeClr val="bg1"/>
                </a:solidFill>
                <a:latin typeface="+mn-ea"/>
              </a:rPr>
              <a:t>플랫폼</a:t>
            </a:r>
            <a:endParaRPr lang="en-US" altLang="ko-KR" sz="1200" b="1" dirty="0" smtClean="0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en-US" altLang="ko-KR" sz="1200" b="1" dirty="0" smtClean="0">
                <a:solidFill>
                  <a:schemeClr val="bg1"/>
                </a:solidFill>
                <a:latin typeface="+mn-ea"/>
              </a:rPr>
              <a:t>Cloud</a:t>
            </a:r>
            <a:endParaRPr lang="ko-KR" altLang="en-US" sz="12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7253436" y="3449960"/>
            <a:ext cx="864096" cy="864096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r>
              <a:rPr lang="ko-KR" altLang="en-US" sz="900" dirty="0" smtClean="0">
                <a:solidFill>
                  <a:schemeClr val="tx2">
                    <a:lumMod val="75000"/>
                  </a:schemeClr>
                </a:solidFill>
              </a:rPr>
              <a:t>관리 모듈제공</a:t>
            </a:r>
            <a:endParaRPr lang="en-US" altLang="ko-KR" sz="900" dirty="0" smtClean="0">
              <a:solidFill>
                <a:schemeClr val="tx2">
                  <a:lumMod val="75000"/>
                </a:schemeClr>
              </a:solidFill>
            </a:endParaRPr>
          </a:p>
          <a:p>
            <a:pPr algn="ctr"/>
            <a:r>
              <a:rPr lang="ko-KR" altLang="en-US" sz="900" dirty="0" smtClean="0">
                <a:solidFill>
                  <a:schemeClr val="tx2">
                    <a:lumMod val="75000"/>
                  </a:schemeClr>
                </a:solidFill>
              </a:rPr>
              <a:t>기본 제공</a:t>
            </a:r>
            <a:endParaRPr lang="en-US" altLang="ko-KR" sz="900" dirty="0" smtClean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0" name="왼쪽 화살표 9"/>
          <p:cNvSpPr/>
          <p:nvPr/>
        </p:nvSpPr>
        <p:spPr>
          <a:xfrm>
            <a:off x="2140868" y="2441848"/>
            <a:ext cx="1872208" cy="144016"/>
          </a:xfrm>
          <a:prstGeom prst="leftArrow">
            <a:avLst/>
          </a:prstGeom>
          <a:solidFill>
            <a:srgbClr val="BAB5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왼쪽 화살표 10"/>
          <p:cNvSpPr/>
          <p:nvPr/>
        </p:nvSpPr>
        <p:spPr>
          <a:xfrm flipH="1" flipV="1">
            <a:off x="5957292" y="4170040"/>
            <a:ext cx="1296144" cy="188963"/>
          </a:xfrm>
          <a:prstGeom prst="leftArrow">
            <a:avLst/>
          </a:prstGeom>
          <a:solidFill>
            <a:srgbClr val="BAB5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7397452" y="4386064"/>
            <a:ext cx="558527" cy="55852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r>
              <a:rPr lang="ko-KR" altLang="en-US" sz="1100" b="1" dirty="0" smtClean="0">
                <a:solidFill>
                  <a:schemeClr val="tx2">
                    <a:lumMod val="75000"/>
                  </a:schemeClr>
                </a:solidFill>
              </a:rPr>
              <a:t>기업</a:t>
            </a:r>
            <a:endParaRPr lang="en-US" altLang="ko-KR" sz="1100" b="1" dirty="0" smtClean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117532" y="4890120"/>
            <a:ext cx="256459" cy="25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477572" y="4746104"/>
            <a:ext cx="236270" cy="2406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765604" y="4530080"/>
            <a:ext cx="249750" cy="2453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909620" y="4170040"/>
            <a:ext cx="231080" cy="2289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타원 16"/>
          <p:cNvSpPr/>
          <p:nvPr/>
        </p:nvSpPr>
        <p:spPr>
          <a:xfrm>
            <a:off x="7901508" y="3882008"/>
            <a:ext cx="864096" cy="864096"/>
          </a:xfrm>
          <a:prstGeom prst="ellipse">
            <a:avLst/>
          </a:prstGeom>
          <a:solidFill>
            <a:schemeClr val="accent5">
              <a:lumMod val="60000"/>
              <a:lumOff val="40000"/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r>
              <a:rPr lang="en-US" altLang="ko-KR" sz="900" dirty="0" smtClean="0">
                <a:solidFill>
                  <a:schemeClr val="tx2">
                    <a:lumMod val="75000"/>
                  </a:schemeClr>
                </a:solidFill>
              </a:rPr>
              <a:t>ZEN DESK</a:t>
            </a:r>
          </a:p>
          <a:p>
            <a:pPr algn="ctr"/>
            <a:r>
              <a:rPr lang="ko-KR" altLang="en-US" sz="900" dirty="0" smtClean="0">
                <a:solidFill>
                  <a:schemeClr val="tx2">
                    <a:lumMod val="75000"/>
                  </a:schemeClr>
                </a:solidFill>
              </a:rPr>
              <a:t>솔루션</a:t>
            </a:r>
            <a:endParaRPr lang="en-US" altLang="ko-KR" sz="900" dirty="0" smtClean="0">
              <a:solidFill>
                <a:schemeClr val="tx2">
                  <a:lumMod val="75000"/>
                </a:schemeClr>
              </a:solidFill>
            </a:endParaRPr>
          </a:p>
          <a:p>
            <a:pPr algn="ctr"/>
            <a:r>
              <a:rPr lang="ko-KR" altLang="en-US" sz="900" dirty="0" err="1" smtClean="0">
                <a:solidFill>
                  <a:schemeClr val="tx2">
                    <a:lumMod val="75000"/>
                  </a:schemeClr>
                </a:solidFill>
              </a:rPr>
              <a:t>모바일</a:t>
            </a:r>
            <a:r>
              <a:rPr lang="ko-KR" altLang="en-US" sz="900" dirty="0" smtClean="0">
                <a:solidFill>
                  <a:schemeClr val="tx2">
                    <a:lumMod val="75000"/>
                  </a:schemeClr>
                </a:solidFill>
              </a:rPr>
              <a:t> 서비스</a:t>
            </a:r>
            <a:endParaRPr lang="ko-KR" altLang="en-US" sz="9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4733156" y="5250160"/>
            <a:ext cx="729579" cy="729579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r>
              <a:rPr lang="en-US" altLang="ko-KR" sz="1200" b="1" dirty="0" smtClean="0">
                <a:solidFill>
                  <a:schemeClr val="tx2">
                    <a:lumMod val="75000"/>
                  </a:schemeClr>
                </a:solidFill>
                <a:latin typeface="+mn-ea"/>
              </a:rPr>
              <a:t>BI</a:t>
            </a:r>
            <a:endParaRPr lang="ko-KR" altLang="en-US" sz="1200" b="1" dirty="0">
              <a:solidFill>
                <a:schemeClr val="tx2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5457056" y="4869160"/>
            <a:ext cx="729579" cy="729579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r>
              <a:rPr lang="en-US" altLang="ko-KR" sz="1200" b="1" dirty="0" smtClean="0">
                <a:solidFill>
                  <a:schemeClr val="tx2">
                    <a:lumMod val="75000"/>
                  </a:schemeClr>
                </a:solidFill>
                <a:latin typeface="+mn-ea"/>
              </a:rPr>
              <a:t>Big data</a:t>
            </a:r>
          </a:p>
          <a:p>
            <a:pPr algn="ctr"/>
            <a:r>
              <a:rPr lang="ko-KR" altLang="en-US" sz="1200" b="1" dirty="0" smtClean="0">
                <a:solidFill>
                  <a:schemeClr val="tx2">
                    <a:lumMod val="75000"/>
                  </a:schemeClr>
                </a:solidFill>
                <a:latin typeface="+mn-ea"/>
              </a:rPr>
              <a:t>분석</a:t>
            </a:r>
            <a:endParaRPr lang="ko-KR" altLang="en-US" sz="1200" b="1" dirty="0">
              <a:solidFill>
                <a:schemeClr val="tx2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6893396" y="1592081"/>
            <a:ext cx="1153319" cy="1153319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r>
              <a:rPr lang="ko-KR" altLang="en-US" sz="1200" b="1" dirty="0" smtClean="0">
                <a:solidFill>
                  <a:schemeClr val="tx2">
                    <a:lumMod val="75000"/>
                  </a:schemeClr>
                </a:solidFill>
                <a:latin typeface="+mn-ea"/>
              </a:rPr>
              <a:t>외부사이트</a:t>
            </a:r>
            <a:endParaRPr lang="en-US" altLang="ko-KR" sz="1200" b="1" dirty="0" smtClean="0">
              <a:solidFill>
                <a:schemeClr val="tx2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21" name="왼쪽 화살표 20"/>
          <p:cNvSpPr/>
          <p:nvPr/>
        </p:nvSpPr>
        <p:spPr>
          <a:xfrm rot="8100000" flipH="1" flipV="1">
            <a:off x="5722634" y="3064873"/>
            <a:ext cx="1405420" cy="122101"/>
          </a:xfrm>
          <a:prstGeom prst="leftArrow">
            <a:avLst/>
          </a:prstGeom>
          <a:solidFill>
            <a:srgbClr val="BAB5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5885284" y="2168145"/>
            <a:ext cx="729579" cy="72957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r>
              <a:rPr lang="en-US" altLang="ko-KR" sz="900" b="1" dirty="0" smtClean="0">
                <a:solidFill>
                  <a:schemeClr val="tx2">
                    <a:lumMod val="75000"/>
                  </a:schemeClr>
                </a:solidFill>
                <a:latin typeface="+mn-ea"/>
              </a:rPr>
              <a:t>API</a:t>
            </a:r>
            <a:r>
              <a:rPr lang="ko-KR" altLang="en-US" sz="900" b="1" dirty="0" smtClean="0">
                <a:solidFill>
                  <a:schemeClr val="tx2">
                    <a:lumMod val="75000"/>
                  </a:schemeClr>
                </a:solidFill>
                <a:latin typeface="+mn-ea"/>
              </a:rPr>
              <a:t>통한 외부 사이트 연계</a:t>
            </a:r>
            <a:endParaRPr lang="en-US" altLang="ko-KR" sz="900" b="1" dirty="0" smtClean="0">
              <a:solidFill>
                <a:schemeClr val="tx2">
                  <a:lumMod val="75000"/>
                </a:schemeClr>
              </a:solidFill>
              <a:latin typeface="+mn-ea"/>
            </a:endParaRPr>
          </a:p>
          <a:p>
            <a:pPr algn="ctr"/>
            <a:r>
              <a:rPr lang="en-US" altLang="ko-KR" sz="900" b="1" dirty="0" smtClean="0">
                <a:solidFill>
                  <a:schemeClr val="tx2">
                    <a:lumMod val="75000"/>
                  </a:schemeClr>
                </a:solidFill>
                <a:latin typeface="+mn-ea"/>
              </a:rPr>
              <a:t>(</a:t>
            </a:r>
            <a:r>
              <a:rPr lang="ko-KR" altLang="en-US" sz="900" b="1" dirty="0" smtClean="0">
                <a:solidFill>
                  <a:schemeClr val="tx2">
                    <a:lumMod val="75000"/>
                  </a:schemeClr>
                </a:solidFill>
                <a:latin typeface="+mn-ea"/>
              </a:rPr>
              <a:t>포인트 연계 서비스</a:t>
            </a:r>
            <a:r>
              <a:rPr lang="en-US" altLang="ko-KR" sz="900" b="1" dirty="0" smtClean="0">
                <a:solidFill>
                  <a:schemeClr val="tx2">
                    <a:lumMod val="75000"/>
                  </a:schemeClr>
                </a:solidFill>
                <a:latin typeface="+mn-ea"/>
              </a:rPr>
              <a:t>)</a:t>
            </a:r>
            <a:endParaRPr lang="ko-KR" altLang="en-US" sz="900" b="1" dirty="0">
              <a:solidFill>
                <a:schemeClr val="tx2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3904481" y="5021560"/>
            <a:ext cx="729579" cy="729579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r>
              <a:rPr lang="ko-KR" altLang="en-US" sz="1200" b="1" dirty="0" err="1" smtClean="0">
                <a:solidFill>
                  <a:schemeClr val="tx2">
                    <a:lumMod val="75000"/>
                  </a:schemeClr>
                </a:solidFill>
                <a:latin typeface="+mn-ea"/>
              </a:rPr>
              <a:t>메일링</a:t>
            </a:r>
            <a:endParaRPr lang="en-US" altLang="ko-KR" sz="1200" b="1" dirty="0" smtClean="0">
              <a:solidFill>
                <a:schemeClr val="tx2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4301108" y="1937792"/>
            <a:ext cx="1309886" cy="1309886"/>
          </a:xfrm>
          <a:prstGeom prst="ellipse">
            <a:avLst/>
          </a:prstGeom>
          <a:solidFill>
            <a:srgbClr val="3180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r>
              <a:rPr lang="ko-KR" altLang="en-US" sz="1200" b="1" dirty="0" smtClean="0">
                <a:solidFill>
                  <a:schemeClr val="bg1"/>
                </a:solidFill>
                <a:latin typeface="+mn-ea"/>
              </a:rPr>
              <a:t>디자인</a:t>
            </a:r>
            <a:endParaRPr lang="en-US" altLang="ko-KR" sz="1200" b="1" dirty="0" smtClean="0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ko-KR" altLang="en-US" sz="1200" b="1" dirty="0" smtClean="0">
                <a:solidFill>
                  <a:schemeClr val="bg1"/>
                </a:solidFill>
                <a:latin typeface="+mn-ea"/>
              </a:rPr>
              <a:t>공유</a:t>
            </a:r>
            <a:r>
              <a:rPr lang="en-US" altLang="ko-KR" sz="1200" b="1" dirty="0" smtClean="0">
                <a:solidFill>
                  <a:schemeClr val="bg1"/>
                </a:solidFill>
                <a:latin typeface="+mn-ea"/>
              </a:rPr>
              <a:t>,</a:t>
            </a:r>
            <a:r>
              <a:rPr lang="ko-KR" altLang="en-US" sz="1200" b="1" dirty="0" smtClean="0">
                <a:solidFill>
                  <a:schemeClr val="bg1"/>
                </a:solidFill>
                <a:latin typeface="+mn-ea"/>
              </a:rPr>
              <a:t>유통 사이트</a:t>
            </a:r>
            <a:endParaRPr lang="en-US" altLang="ko-KR" sz="1200" b="1" dirty="0" smtClean="0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en-US" altLang="ko-KR" sz="1200" b="1" dirty="0" smtClean="0">
                <a:solidFill>
                  <a:schemeClr val="bg1"/>
                </a:solidFill>
                <a:latin typeface="+mn-ea"/>
              </a:rPr>
              <a:t>(</a:t>
            </a:r>
            <a:r>
              <a:rPr lang="ko-KR" altLang="en-US" sz="1200" b="1" dirty="0" smtClean="0">
                <a:solidFill>
                  <a:schemeClr val="bg1"/>
                </a:solidFill>
                <a:latin typeface="+mn-ea"/>
              </a:rPr>
              <a:t>웹 서버</a:t>
            </a:r>
            <a:r>
              <a:rPr lang="en-US" altLang="ko-KR" sz="1200" b="1" dirty="0" smtClean="0">
                <a:solidFill>
                  <a:schemeClr val="bg1"/>
                </a:solidFill>
                <a:latin typeface="+mn-ea"/>
              </a:rPr>
              <a:t>)</a:t>
            </a:r>
          </a:p>
        </p:txBody>
      </p:sp>
      <p:sp>
        <p:nvSpPr>
          <p:cNvPr id="25" name="타원 24"/>
          <p:cNvSpPr/>
          <p:nvPr/>
        </p:nvSpPr>
        <p:spPr>
          <a:xfrm>
            <a:off x="8693596" y="4602088"/>
            <a:ext cx="729579" cy="72957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r>
              <a:rPr lang="en-US" altLang="ko-KR" sz="900" b="1" dirty="0" smtClean="0">
                <a:solidFill>
                  <a:schemeClr val="tx2">
                    <a:lumMod val="75000"/>
                  </a:schemeClr>
                </a:solidFill>
                <a:latin typeface="+mn-ea"/>
              </a:rPr>
              <a:t>SNS </a:t>
            </a:r>
            <a:r>
              <a:rPr lang="ko-KR" altLang="en-US" sz="900" b="1" dirty="0" smtClean="0">
                <a:solidFill>
                  <a:schemeClr val="tx2">
                    <a:lumMod val="75000"/>
                  </a:schemeClr>
                </a:solidFill>
                <a:latin typeface="+mn-ea"/>
              </a:rPr>
              <a:t>연계</a:t>
            </a:r>
            <a:endParaRPr lang="ko-KR" altLang="en-US" sz="900" b="1" dirty="0">
              <a:solidFill>
                <a:schemeClr val="tx2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772716" y="2873896"/>
            <a:ext cx="720080" cy="72008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r>
              <a:rPr lang="ko-KR" altLang="en-US" sz="1100" b="1" dirty="0" smtClean="0">
                <a:solidFill>
                  <a:schemeClr val="tx2">
                    <a:lumMod val="75000"/>
                  </a:schemeClr>
                </a:solidFill>
              </a:rPr>
              <a:t>학생</a:t>
            </a:r>
            <a:r>
              <a:rPr lang="en-US" altLang="ko-KR" sz="1100" b="1" dirty="0" smtClean="0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ko-KR" altLang="en-US" sz="1100" b="1" dirty="0" smtClean="0">
                <a:solidFill>
                  <a:schemeClr val="tx2">
                    <a:lumMod val="75000"/>
                  </a:schemeClr>
                </a:solidFill>
              </a:rPr>
              <a:t>학원</a:t>
            </a:r>
            <a:endParaRPr lang="ko-KR" altLang="en-US" sz="11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1636812" y="2873896"/>
            <a:ext cx="720080" cy="72008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r>
              <a:rPr lang="ko-KR" altLang="en-US" sz="1100" b="1" dirty="0" smtClean="0">
                <a:solidFill>
                  <a:schemeClr val="tx2">
                    <a:lumMod val="75000"/>
                  </a:schemeClr>
                </a:solidFill>
              </a:rPr>
              <a:t>디자인업체</a:t>
            </a:r>
            <a:endParaRPr lang="ko-KR" altLang="en-US" sz="11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3285356" y="4230985"/>
            <a:ext cx="729579" cy="729579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r>
              <a:rPr lang="ko-KR" altLang="en-US" sz="1200" b="1" dirty="0" smtClean="0">
                <a:solidFill>
                  <a:schemeClr val="tx2">
                    <a:lumMod val="75000"/>
                  </a:schemeClr>
                </a:solidFill>
                <a:latin typeface="+mn-ea"/>
              </a:rPr>
              <a:t>결제시스템</a:t>
            </a:r>
            <a:endParaRPr lang="en-US" altLang="ko-KR" sz="1200" b="1" dirty="0" smtClean="0">
              <a:solidFill>
                <a:schemeClr val="tx2">
                  <a:lumMod val="75000"/>
                </a:schemeClr>
              </a:solidFill>
              <a:latin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9"/>
          <p:cNvSpPr txBox="1">
            <a:spLocks noChangeArrowheads="1"/>
          </p:cNvSpPr>
          <p:nvPr/>
        </p:nvSpPr>
        <p:spPr bwMode="auto">
          <a:xfrm>
            <a:off x="1616249" y="505247"/>
            <a:ext cx="1872207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ko-KR" sz="1600" dirty="0" smtClean="0">
                <a:solidFill>
                  <a:schemeClr val="accent1">
                    <a:lumMod val="75000"/>
                  </a:schemeClr>
                </a:solidFill>
                <a:latin typeface="나눔고딕 Bold" pitchFamily="50" charset="-127"/>
                <a:ea typeface="나눔고딕 Bold" pitchFamily="50" charset="-127"/>
              </a:rPr>
              <a:t>&gt;  3.</a:t>
            </a:r>
            <a:r>
              <a:rPr lang="ko-KR" altLang="en-US" sz="1600" dirty="0" err="1" smtClean="0">
                <a:solidFill>
                  <a:schemeClr val="accent1">
                    <a:lumMod val="75000"/>
                  </a:schemeClr>
                </a:solidFill>
                <a:latin typeface="나눔고딕 Bold" pitchFamily="50" charset="-127"/>
                <a:ea typeface="나눔고딕 Bold" pitchFamily="50" charset="-127"/>
              </a:rPr>
              <a:t>기술성</a:t>
            </a:r>
            <a:endParaRPr lang="ko-KR" altLang="en-US" sz="1600" dirty="0">
              <a:solidFill>
                <a:schemeClr val="accent1">
                  <a:lumMod val="75000"/>
                </a:schemeClr>
              </a:solidFill>
              <a:latin typeface="나눔고딕 Bold" pitchFamily="50" charset="-127"/>
              <a:ea typeface="나눔고딕 Bold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16496" y="1124744"/>
            <a:ext cx="92170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800" b="1" dirty="0" smtClean="0">
                <a:solidFill>
                  <a:srgbClr val="3180B1"/>
                </a:solidFill>
                <a:latin typeface="+mn-ea"/>
                <a:ea typeface="+mn-ea"/>
              </a:rPr>
              <a:t>서비스 구성도</a:t>
            </a:r>
            <a:endParaRPr lang="ko-KR" altLang="en-US" sz="1800" b="1" dirty="0">
              <a:solidFill>
                <a:srgbClr val="3180B1"/>
              </a:solidFill>
              <a:latin typeface="+mn-ea"/>
              <a:ea typeface="+mn-ea"/>
            </a:endParaRPr>
          </a:p>
        </p:txBody>
      </p:sp>
      <p:sp>
        <p:nvSpPr>
          <p:cNvPr id="4" name="타원 3"/>
          <p:cNvSpPr/>
          <p:nvPr/>
        </p:nvSpPr>
        <p:spPr>
          <a:xfrm>
            <a:off x="6592119" y="1988840"/>
            <a:ext cx="2520280" cy="2520280"/>
          </a:xfrm>
          <a:prstGeom prst="ellipse">
            <a:avLst/>
          </a:prstGeom>
          <a:solidFill>
            <a:srgbClr val="BAB5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endParaRPr lang="ko-KR" altLang="en-US" sz="1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5" name="타원 4"/>
          <p:cNvSpPr/>
          <p:nvPr/>
        </p:nvSpPr>
        <p:spPr>
          <a:xfrm>
            <a:off x="632520" y="1988840"/>
            <a:ext cx="2520280" cy="252028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ko-KR" altLang="en-US" b="1" dirty="0">
              <a:latin typeface="+mn-ea"/>
            </a:endParaRPr>
          </a:p>
        </p:txBody>
      </p:sp>
      <p:sp>
        <p:nvSpPr>
          <p:cNvPr id="6" name="타원 5"/>
          <p:cNvSpPr/>
          <p:nvPr/>
        </p:nvSpPr>
        <p:spPr>
          <a:xfrm>
            <a:off x="1640632" y="2420888"/>
            <a:ext cx="720080" cy="720080"/>
          </a:xfrm>
          <a:prstGeom prst="ellipse">
            <a:avLst/>
          </a:prstGeom>
          <a:solidFill>
            <a:srgbClr val="66AA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ko-KR" altLang="en-US" sz="1600" b="1" smtClean="0">
                <a:latin typeface="+mn-ea"/>
              </a:rPr>
              <a:t>학생</a:t>
            </a:r>
            <a:endParaRPr lang="ko-KR" altLang="en-US" sz="1600" b="1">
              <a:latin typeface="+mn-ea"/>
            </a:endParaRPr>
          </a:p>
        </p:txBody>
      </p:sp>
      <p:sp>
        <p:nvSpPr>
          <p:cNvPr id="7" name="타원 6"/>
          <p:cNvSpPr/>
          <p:nvPr/>
        </p:nvSpPr>
        <p:spPr>
          <a:xfrm>
            <a:off x="920552" y="2996952"/>
            <a:ext cx="720080" cy="720080"/>
          </a:xfrm>
          <a:prstGeom prst="ellipse">
            <a:avLst/>
          </a:prstGeom>
          <a:solidFill>
            <a:srgbClr val="66AA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ko-KR" altLang="en-US" sz="1600" b="1" smtClean="0">
                <a:latin typeface="+mn-ea"/>
              </a:rPr>
              <a:t>학원</a:t>
            </a:r>
            <a:endParaRPr lang="ko-KR" altLang="en-US" sz="1600" b="1" dirty="0">
              <a:latin typeface="+mn-ea"/>
            </a:endParaRPr>
          </a:p>
        </p:txBody>
      </p:sp>
      <p:sp>
        <p:nvSpPr>
          <p:cNvPr id="9" name="왼쪽 화살표 8"/>
          <p:cNvSpPr/>
          <p:nvPr/>
        </p:nvSpPr>
        <p:spPr>
          <a:xfrm>
            <a:off x="5673080" y="2924944"/>
            <a:ext cx="1080120" cy="576064"/>
          </a:xfrm>
          <a:prstGeom prst="leftArrow">
            <a:avLst/>
          </a:prstGeom>
          <a:solidFill>
            <a:srgbClr val="BAB5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5889104" y="3501008"/>
            <a:ext cx="720080" cy="72008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r>
              <a:rPr lang="ko-KR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디자인 의뢰</a:t>
            </a:r>
            <a:endParaRPr lang="en-US" altLang="ko-KR" sz="10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ko-KR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디자인 공모</a:t>
            </a:r>
            <a:endParaRPr lang="en-US" altLang="ko-KR" sz="10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ko-KR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아이디어 공모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4232920" y="4293096"/>
            <a:ext cx="1440160" cy="9361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r>
              <a:rPr lang="ko-KR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맞춤형 디자인 유통</a:t>
            </a:r>
            <a:endParaRPr lang="en-US" altLang="ko-KR" sz="10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ko-KR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저작권 보호</a:t>
            </a:r>
            <a:endParaRPr lang="en-US" altLang="ko-KR" sz="10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ko-KR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결제 자동화로 투명성 확보</a:t>
            </a:r>
            <a:endParaRPr lang="en-US" altLang="ko-KR" sz="10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ko-KR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아이디어 제안</a:t>
            </a:r>
            <a:endParaRPr lang="en-US" altLang="ko-KR" sz="10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ko-KR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디자인 자문</a:t>
            </a:r>
            <a:endParaRPr lang="en-US" altLang="ko-KR" sz="10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578149" y="4869160"/>
            <a:ext cx="936104" cy="7920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r>
              <a:rPr lang="ko-KR" alt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실무에 참여</a:t>
            </a:r>
            <a:endParaRPr lang="en-US" altLang="ko-KR" sz="105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ko-KR" alt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취업 기회</a:t>
            </a:r>
            <a:endParaRPr lang="en-US" altLang="ko-KR" sz="105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ko-KR" alt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성공 보수</a:t>
            </a:r>
            <a:endParaRPr lang="en-US" altLang="ko-KR" sz="105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ko-KR" alt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판로개척</a:t>
            </a:r>
            <a:endParaRPr lang="en-US" altLang="ko-KR" sz="105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ko-KR" altLang="en-US" sz="10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008784" y="3645024"/>
            <a:ext cx="864096" cy="720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r>
              <a:rPr lang="ko-KR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맞춤형 디자인</a:t>
            </a:r>
            <a:endParaRPr lang="en-US" altLang="ko-KR" sz="10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ko-KR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참신한 아이디어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7472214" y="3408809"/>
            <a:ext cx="720080" cy="72008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007793" y="6146254"/>
            <a:ext cx="1384548" cy="34478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r>
              <a:rPr lang="ko-KR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공모참여</a:t>
            </a:r>
            <a:endParaRPr lang="en-US" altLang="ko-KR" sz="10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5434236" y="6146254"/>
            <a:ext cx="1384548" cy="34478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r>
              <a:rPr lang="ko-KR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지정의뢰 참여</a:t>
            </a:r>
            <a:endParaRPr lang="en-US" altLang="ko-KR" sz="10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872511" y="6146254"/>
            <a:ext cx="1384548" cy="34478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r>
              <a:rPr lang="ko-KR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우수디자인 게재</a:t>
            </a:r>
            <a:endParaRPr lang="en-US" altLang="ko-KR" sz="10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576736" y="6146254"/>
            <a:ext cx="1384548" cy="34478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r>
              <a:rPr lang="en-US" altLang="ko-KR" sz="1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0</a:t>
            </a:r>
            <a:r>
              <a:rPr lang="ko-KR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원 제안</a:t>
            </a:r>
            <a:endParaRPr lang="en-US" altLang="ko-KR" sz="10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1784648" y="3356992"/>
            <a:ext cx="720080" cy="720080"/>
          </a:xfrm>
          <a:prstGeom prst="ellipse">
            <a:avLst/>
          </a:prstGeom>
          <a:solidFill>
            <a:srgbClr val="66AA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ko-KR" altLang="en-US" sz="1200" b="1" dirty="0" smtClean="0">
                <a:latin typeface="+mn-ea"/>
              </a:rPr>
              <a:t>디자인업체</a:t>
            </a:r>
            <a:endParaRPr lang="ko-KR" altLang="en-US" sz="1200" b="1" dirty="0">
              <a:latin typeface="+mn-ea"/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920552" y="4365104"/>
            <a:ext cx="2010122" cy="72008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r>
              <a:rPr lang="ko-KR" altLang="en-US" sz="1100" b="1" dirty="0" smtClean="0">
                <a:solidFill>
                  <a:schemeClr val="tx2">
                    <a:lumMod val="75000"/>
                  </a:schemeClr>
                </a:solidFill>
              </a:rPr>
              <a:t>공급자</a:t>
            </a:r>
            <a:r>
              <a:rPr lang="en-US" altLang="ko-KR" sz="1100" b="1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ko-KR" altLang="en-US" sz="1100" b="1" dirty="0" smtClean="0">
                <a:solidFill>
                  <a:schemeClr val="tx2">
                    <a:lumMod val="75000"/>
                  </a:schemeClr>
                </a:solidFill>
              </a:rPr>
              <a:t>그룹</a:t>
            </a:r>
            <a:endParaRPr lang="ko-KR" altLang="en-US" sz="11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7545288" y="2492896"/>
            <a:ext cx="720080" cy="720080"/>
          </a:xfrm>
          <a:prstGeom prst="ellipse">
            <a:avLst/>
          </a:prstGeom>
          <a:solidFill>
            <a:srgbClr val="66AA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ko-KR" altLang="en-US" sz="1600" b="1" dirty="0" smtClean="0">
                <a:latin typeface="+mn-ea"/>
              </a:rPr>
              <a:t>중소업체</a:t>
            </a:r>
            <a:endParaRPr lang="ko-KR" altLang="en-US" sz="1600" b="1" dirty="0">
              <a:latin typeface="+mn-ea"/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7545288" y="3331096"/>
            <a:ext cx="720080" cy="720080"/>
          </a:xfrm>
          <a:prstGeom prst="ellipse">
            <a:avLst/>
          </a:prstGeom>
          <a:solidFill>
            <a:srgbClr val="66AA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ko-KR" altLang="en-US" sz="1600" b="1" dirty="0" err="1" smtClean="0">
                <a:latin typeface="+mn-ea"/>
              </a:rPr>
              <a:t>디자인실</a:t>
            </a:r>
            <a:endParaRPr lang="ko-KR" altLang="en-US" sz="1600" b="1" dirty="0">
              <a:latin typeface="+mn-ea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7304881" y="4740002"/>
            <a:ext cx="1368152" cy="7920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r>
              <a:rPr lang="ko-KR" alt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디자인 경쟁력 강화</a:t>
            </a:r>
            <a:endParaRPr lang="en-US" altLang="ko-KR" sz="105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ko-KR" alt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디자인 방향 리서치</a:t>
            </a:r>
            <a:endParaRPr lang="en-US" altLang="ko-KR" sz="105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ko-KR" alt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제품에 대한 아이디어 확보</a:t>
            </a:r>
            <a:endParaRPr lang="ko-KR" altLang="en-US" sz="10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6645077" y="4365104"/>
            <a:ext cx="2010122" cy="72008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r>
              <a:rPr lang="ko-KR" altLang="en-US" sz="1100" b="1" dirty="0" smtClean="0">
                <a:solidFill>
                  <a:schemeClr val="tx2">
                    <a:lumMod val="75000"/>
                  </a:schemeClr>
                </a:solidFill>
              </a:rPr>
              <a:t>수요자</a:t>
            </a:r>
            <a:r>
              <a:rPr lang="en-US" altLang="ko-KR" sz="1100" b="1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ko-KR" altLang="en-US" sz="1100" b="1" dirty="0" smtClean="0">
                <a:solidFill>
                  <a:schemeClr val="tx2">
                    <a:lumMod val="75000"/>
                  </a:schemeClr>
                </a:solidFill>
              </a:rPr>
              <a:t>그룹</a:t>
            </a:r>
            <a:endParaRPr lang="ko-KR" altLang="en-US" sz="11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745407" y="5757639"/>
            <a:ext cx="792088" cy="738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r>
              <a:rPr lang="ko-KR" altLang="en-US" sz="1100" b="1" dirty="0" smtClean="0">
                <a:solidFill>
                  <a:schemeClr val="bg1"/>
                </a:solidFill>
              </a:rPr>
              <a:t>주요기능</a:t>
            </a:r>
            <a:endParaRPr lang="ko-KR" altLang="en-US" sz="1100" b="1" dirty="0">
              <a:solidFill>
                <a:schemeClr val="bg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4007793" y="5765254"/>
            <a:ext cx="1384548" cy="34478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r>
              <a:rPr lang="ko-KR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디자이너 지정 의뢰 </a:t>
            </a:r>
            <a:endParaRPr lang="en-US" altLang="ko-KR" sz="10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5434236" y="5765254"/>
            <a:ext cx="1384548" cy="34478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r>
              <a:rPr lang="ko-KR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공모전 개최</a:t>
            </a:r>
            <a:endParaRPr lang="en-US" altLang="ko-KR" sz="10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6872511" y="5765254"/>
            <a:ext cx="1384548" cy="34478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r>
              <a:rPr lang="ko-KR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검색을 통한 그룹 의뢰</a:t>
            </a:r>
            <a:endParaRPr lang="en-US" altLang="ko-KR" sz="10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576736" y="5765254"/>
            <a:ext cx="1384548" cy="34478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r>
              <a:rPr lang="ko-KR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공개 의뢰</a:t>
            </a:r>
            <a:endParaRPr lang="en-US" altLang="ko-KR" sz="10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1" name="AutoShape 14"/>
          <p:cNvSpPr>
            <a:spLocks noChangeArrowheads="1"/>
          </p:cNvSpPr>
          <p:nvPr/>
        </p:nvSpPr>
        <p:spPr bwMode="auto">
          <a:xfrm>
            <a:off x="848544" y="1484784"/>
            <a:ext cx="8104956" cy="432048"/>
          </a:xfrm>
          <a:prstGeom prst="roundRect">
            <a:avLst>
              <a:gd name="adj" fmla="val 16667"/>
            </a:avLst>
          </a:prstGeom>
          <a:noFill/>
          <a:ln w="9525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pPr algn="ctr">
              <a:defRPr/>
            </a:pPr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  <a:latin typeface="나눔고딕 Bold" pitchFamily="50" charset="-127"/>
                <a:ea typeface="나눔고딕 Bold" pitchFamily="50" charset="-127"/>
              </a:rPr>
              <a:t>Win-Win : </a:t>
            </a:r>
            <a:r>
              <a:rPr lang="ko-KR" altLang="en-US" sz="1400" dirty="0" smtClean="0">
                <a:solidFill>
                  <a:schemeClr val="bg1">
                    <a:lumMod val="50000"/>
                  </a:schemeClr>
                </a:solidFill>
                <a:latin typeface="나눔고딕 Bold" pitchFamily="50" charset="-127"/>
                <a:ea typeface="나눔고딕 Bold" pitchFamily="50" charset="-127"/>
              </a:rPr>
              <a:t>국내 산업전반의 디자이너의 역량을 공유</a:t>
            </a:r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  <a:latin typeface="나눔고딕 Bold" pitchFamily="50" charset="-127"/>
                <a:ea typeface="나눔고딕 Bold" pitchFamily="50" charset="-127"/>
              </a:rPr>
              <a:t>, </a:t>
            </a:r>
            <a:r>
              <a:rPr lang="ko-KR" altLang="en-US" sz="1400" dirty="0" smtClean="0">
                <a:solidFill>
                  <a:schemeClr val="bg1">
                    <a:lumMod val="50000"/>
                  </a:schemeClr>
                </a:solidFill>
                <a:latin typeface="나눔고딕 Bold" pitchFamily="50" charset="-127"/>
                <a:ea typeface="나눔고딕 Bold" pitchFamily="50" charset="-127"/>
              </a:rPr>
              <a:t>활성화하여 대외 경쟁력 제고 및 사회참여기회 제공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나눔고딕 Bold" pitchFamily="50" charset="-127"/>
              <a:ea typeface="나눔고딕 Bold" pitchFamily="50" charset="-127"/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3872880" y="2348880"/>
            <a:ext cx="1728192" cy="1728192"/>
          </a:xfrm>
          <a:prstGeom prst="ellipse">
            <a:avLst/>
          </a:prstGeom>
          <a:solidFill>
            <a:srgbClr val="3180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ko-KR" altLang="en-US" sz="1600" b="1" dirty="0" smtClean="0">
                <a:latin typeface="+mn-ea"/>
              </a:rPr>
              <a:t>디자인</a:t>
            </a:r>
            <a:r>
              <a:rPr lang="ko-KR" altLang="en-US" sz="1200" b="1" dirty="0" smtClean="0">
                <a:latin typeface="+mn-ea"/>
              </a:rPr>
              <a:t> </a:t>
            </a:r>
            <a:endParaRPr lang="en-US" altLang="ko-KR" sz="1200" b="1" dirty="0" smtClean="0">
              <a:latin typeface="+mn-ea"/>
            </a:endParaRPr>
          </a:p>
          <a:p>
            <a:pPr algn="ctr"/>
            <a:r>
              <a:rPr lang="ko-KR" altLang="en-US" sz="1200" b="1" dirty="0" smtClean="0">
                <a:latin typeface="+mn-ea"/>
              </a:rPr>
              <a:t>공유</a:t>
            </a:r>
            <a:r>
              <a:rPr lang="en-US" altLang="ko-KR" sz="1200" b="1" dirty="0" smtClean="0">
                <a:latin typeface="+mn-ea"/>
              </a:rPr>
              <a:t>,</a:t>
            </a:r>
            <a:r>
              <a:rPr lang="ko-KR" altLang="en-US" sz="1200" b="1" dirty="0" smtClean="0">
                <a:latin typeface="+mn-ea"/>
              </a:rPr>
              <a:t> 유통 </a:t>
            </a:r>
            <a:endParaRPr lang="en-US" altLang="ko-KR" sz="1200" b="1" dirty="0" smtClean="0">
              <a:latin typeface="+mn-ea"/>
            </a:endParaRPr>
          </a:p>
          <a:p>
            <a:pPr algn="ctr"/>
            <a:r>
              <a:rPr lang="ko-KR" altLang="en-US" sz="1400" b="1" dirty="0" smtClean="0">
                <a:latin typeface="+mn-ea"/>
              </a:rPr>
              <a:t>서비스</a:t>
            </a:r>
            <a:endParaRPr lang="ko-KR" altLang="en-US" sz="1400" b="1" dirty="0">
              <a:latin typeface="+mn-ea"/>
            </a:endParaRPr>
          </a:p>
        </p:txBody>
      </p:sp>
      <p:sp>
        <p:nvSpPr>
          <p:cNvPr id="33" name="왼쪽 화살표 32"/>
          <p:cNvSpPr/>
          <p:nvPr/>
        </p:nvSpPr>
        <p:spPr>
          <a:xfrm rot="10800000">
            <a:off x="2739380" y="2924944"/>
            <a:ext cx="1080120" cy="576064"/>
          </a:xfrm>
          <a:prstGeom prst="leftArrow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650800" y="1052736"/>
            <a:ext cx="8478663" cy="333027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9"/>
          <p:cNvSpPr txBox="1">
            <a:spLocks noChangeArrowheads="1"/>
          </p:cNvSpPr>
          <p:nvPr/>
        </p:nvSpPr>
        <p:spPr bwMode="auto">
          <a:xfrm>
            <a:off x="1616249" y="505247"/>
            <a:ext cx="1872207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ko-KR" sz="1600" dirty="0" smtClean="0">
                <a:solidFill>
                  <a:schemeClr val="accent1">
                    <a:lumMod val="75000"/>
                  </a:schemeClr>
                </a:solidFill>
                <a:latin typeface="나눔고딕 Bold" pitchFamily="50" charset="-127"/>
                <a:ea typeface="나눔고딕 Bold" pitchFamily="50" charset="-127"/>
              </a:rPr>
              <a:t>&gt;  4.</a:t>
            </a:r>
            <a:r>
              <a:rPr lang="ko-KR" altLang="en-US" sz="1600" dirty="0" smtClean="0">
                <a:solidFill>
                  <a:schemeClr val="accent1">
                    <a:lumMod val="75000"/>
                  </a:schemeClr>
                </a:solidFill>
                <a:latin typeface="나눔고딕 Bold" pitchFamily="50" charset="-127"/>
                <a:ea typeface="나눔고딕 Bold" pitchFamily="50" charset="-127"/>
              </a:rPr>
              <a:t>사업성</a:t>
            </a:r>
            <a:endParaRPr lang="ko-KR" altLang="en-US" sz="1600" dirty="0">
              <a:solidFill>
                <a:schemeClr val="accent1">
                  <a:lumMod val="75000"/>
                </a:schemeClr>
              </a:solidFill>
              <a:latin typeface="나눔고딕 Bold" pitchFamily="50" charset="-127"/>
              <a:ea typeface="나눔고딕 Bold" pitchFamily="50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1784648" y="3878958"/>
            <a:ext cx="7056784" cy="0"/>
          </a:xfrm>
          <a:prstGeom prst="line">
            <a:avLst/>
          </a:prstGeom>
          <a:ln>
            <a:solidFill>
              <a:srgbClr val="89807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위로 구부러진 화살표 4"/>
          <p:cNvSpPr/>
          <p:nvPr/>
        </p:nvSpPr>
        <p:spPr>
          <a:xfrm>
            <a:off x="776536" y="1412776"/>
            <a:ext cx="8208912" cy="2466182"/>
          </a:xfrm>
          <a:prstGeom prst="curvedUpArrow">
            <a:avLst/>
          </a:prstGeom>
          <a:gradFill>
            <a:gsLst>
              <a:gs pos="0">
                <a:srgbClr val="3180B1"/>
              </a:gs>
              <a:gs pos="100000">
                <a:srgbClr val="B9CDE5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704528" y="1214662"/>
            <a:ext cx="3888432" cy="266429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632520" y="4421114"/>
            <a:ext cx="4953000" cy="76944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100" dirty="0" smtClean="0">
                <a:latin typeface="+mn-ea"/>
                <a:ea typeface="+mn-ea"/>
              </a:rPr>
              <a:t>초기 예상 수요자 가입 수</a:t>
            </a:r>
            <a:r>
              <a:rPr lang="en-US" altLang="ko-KR" sz="1100" dirty="0" smtClean="0">
                <a:latin typeface="+mn-ea"/>
                <a:ea typeface="+mn-ea"/>
              </a:rPr>
              <a:t>: </a:t>
            </a:r>
            <a:r>
              <a:rPr lang="ko-KR" altLang="en-US" sz="1100" dirty="0" smtClean="0">
                <a:latin typeface="+mn-ea"/>
                <a:ea typeface="+mn-ea"/>
              </a:rPr>
              <a:t>전체 중소기업의 </a:t>
            </a:r>
            <a:r>
              <a:rPr lang="en-US" altLang="ko-KR" sz="1100" dirty="0" smtClean="0">
                <a:latin typeface="+mn-ea"/>
                <a:ea typeface="+mn-ea"/>
              </a:rPr>
              <a:t>2% = 30,000</a:t>
            </a:r>
            <a:r>
              <a:rPr lang="ko-KR" altLang="en-US" sz="1100" dirty="0" smtClean="0">
                <a:latin typeface="+mn-ea"/>
                <a:ea typeface="+mn-ea"/>
              </a:rPr>
              <a:t>개 </a:t>
            </a:r>
          </a:p>
          <a:p>
            <a:r>
              <a:rPr lang="ko-KR" altLang="en-US" sz="1100" dirty="0" smtClean="0">
                <a:latin typeface="+mn-ea"/>
                <a:ea typeface="+mn-ea"/>
              </a:rPr>
              <a:t>초기 예상 유통량 예측</a:t>
            </a:r>
            <a:r>
              <a:rPr lang="en-US" altLang="ko-KR" sz="1100" dirty="0" smtClean="0">
                <a:latin typeface="+mn-ea"/>
                <a:ea typeface="+mn-ea"/>
              </a:rPr>
              <a:t>: </a:t>
            </a:r>
            <a:r>
              <a:rPr lang="ko-KR" altLang="en-US" sz="1100" dirty="0" smtClean="0">
                <a:latin typeface="+mn-ea"/>
                <a:ea typeface="+mn-ea"/>
              </a:rPr>
              <a:t>가입 수의 </a:t>
            </a:r>
            <a:r>
              <a:rPr lang="en-US" altLang="ko-KR" sz="1100" dirty="0" smtClean="0">
                <a:latin typeface="+mn-ea"/>
                <a:ea typeface="+mn-ea"/>
              </a:rPr>
              <a:t>10% </a:t>
            </a:r>
            <a:r>
              <a:rPr lang="en-US" altLang="ko-KR" sz="1100" dirty="0" smtClean="0">
                <a:latin typeface="+mn-ea"/>
                <a:ea typeface="+mn-ea"/>
              </a:rPr>
              <a:t>= </a:t>
            </a:r>
            <a:r>
              <a:rPr lang="ko-KR" altLang="en-US" sz="1100" dirty="0" smtClean="0">
                <a:latin typeface="+mn-ea"/>
                <a:ea typeface="+mn-ea"/>
              </a:rPr>
              <a:t>약 </a:t>
            </a:r>
            <a:r>
              <a:rPr lang="en-US" altLang="ko-KR" sz="1100" dirty="0" smtClean="0">
                <a:latin typeface="+mn-ea"/>
                <a:ea typeface="+mn-ea"/>
              </a:rPr>
              <a:t>3000</a:t>
            </a:r>
            <a:r>
              <a:rPr lang="ko-KR" altLang="en-US" sz="1100" dirty="0" smtClean="0">
                <a:latin typeface="+mn-ea"/>
                <a:ea typeface="+mn-ea"/>
              </a:rPr>
              <a:t>건</a:t>
            </a:r>
            <a:endParaRPr lang="en-US" altLang="ko-KR" sz="1100" dirty="0" smtClean="0">
              <a:latin typeface="+mn-ea"/>
              <a:ea typeface="+mn-ea"/>
            </a:endParaRPr>
          </a:p>
          <a:p>
            <a:r>
              <a:rPr lang="en-US" altLang="ko-KR" sz="1000" dirty="0" smtClean="0">
                <a:latin typeface="+mn-ea"/>
                <a:ea typeface="+mn-ea"/>
              </a:rPr>
              <a:t>※ “</a:t>
            </a:r>
            <a:r>
              <a:rPr lang="ko-KR" altLang="en-US" sz="1000" dirty="0" smtClean="0">
                <a:latin typeface="+mn-ea"/>
                <a:ea typeface="+mn-ea"/>
              </a:rPr>
              <a:t>인터넷 마케팅</a:t>
            </a:r>
            <a:r>
              <a:rPr lang="en-US" altLang="ko-KR" sz="1000" dirty="0" smtClean="0">
                <a:latin typeface="+mn-ea"/>
                <a:ea typeface="+mn-ea"/>
              </a:rPr>
              <a:t>&amp;</a:t>
            </a:r>
            <a:r>
              <a:rPr lang="ko-KR" altLang="en-US" sz="1000" dirty="0" smtClean="0">
                <a:latin typeface="+mn-ea"/>
                <a:ea typeface="+mn-ea"/>
              </a:rPr>
              <a:t>사업계획서 만들기“ 의 예상 매출액 </a:t>
            </a:r>
            <a:r>
              <a:rPr lang="ko-KR" altLang="en-US" sz="1000" dirty="0" err="1" smtClean="0">
                <a:latin typeface="+mn-ea"/>
                <a:ea typeface="+mn-ea"/>
              </a:rPr>
              <a:t>산정식</a:t>
            </a:r>
            <a:r>
              <a:rPr lang="ko-KR" altLang="en-US" sz="1000" dirty="0" smtClean="0">
                <a:latin typeface="+mn-ea"/>
                <a:ea typeface="+mn-ea"/>
              </a:rPr>
              <a:t> 참조 </a:t>
            </a:r>
          </a:p>
          <a:p>
            <a:r>
              <a:rPr lang="ko-KR" altLang="en-US" sz="1100" dirty="0" smtClean="0">
                <a:latin typeface="+mn-ea"/>
                <a:ea typeface="+mn-ea"/>
              </a:rPr>
              <a:t> </a:t>
            </a:r>
            <a:endParaRPr lang="ko-KR" altLang="en-US" sz="1100" dirty="0">
              <a:latin typeface="+mn-ea"/>
              <a:ea typeface="+mn-ea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1784648" y="3720084"/>
            <a:ext cx="0" cy="36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3403898" y="3720084"/>
            <a:ext cx="0" cy="36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6304831" y="3720083"/>
            <a:ext cx="0" cy="36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4961806" y="3720083"/>
            <a:ext cx="0" cy="36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7638331" y="3720083"/>
            <a:ext cx="0" cy="36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8848006" y="3720083"/>
            <a:ext cx="0" cy="36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8" name="표 17"/>
          <p:cNvGraphicFramePr>
            <a:graphicFrameLocks noGrp="1"/>
          </p:cNvGraphicFramePr>
          <p:nvPr/>
        </p:nvGraphicFramePr>
        <p:xfrm>
          <a:off x="719386" y="5157192"/>
          <a:ext cx="8410080" cy="1276350"/>
        </p:xfrm>
        <a:graphic>
          <a:graphicData uri="http://schemas.openxmlformats.org/drawingml/2006/table">
            <a:tbl>
              <a:tblPr/>
              <a:tblGrid>
                <a:gridCol w="1019440"/>
                <a:gridCol w="1256409"/>
                <a:gridCol w="1256409"/>
                <a:gridCol w="1182502"/>
                <a:gridCol w="1182502"/>
                <a:gridCol w="1256409"/>
                <a:gridCol w="1256409"/>
              </a:tblGrid>
              <a:tr h="304800">
                <a:tc gridSpan="2">
                  <a:txBody>
                    <a:bodyPr/>
                    <a:lstStyle/>
                    <a:p>
                      <a:pPr algn="ctr"/>
                      <a:r>
                        <a:rPr lang="ko-KR" altLang="en-US" sz="10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구   분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4D4D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(  2017 )</a:t>
                      </a:r>
                      <a:r>
                        <a:rPr lang="ko-KR" altLang="en-US" sz="10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년</a:t>
                      </a:r>
                    </a:p>
                    <a:p>
                      <a:pPr algn="ctr"/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0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기술개발 </a:t>
                      </a:r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10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년</a:t>
                      </a:r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(  2018 )</a:t>
                      </a:r>
                      <a:r>
                        <a:rPr lang="ko-KR" altLang="en-US" sz="100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년</a:t>
                      </a:r>
                    </a:p>
                    <a:p>
                      <a:pPr algn="ctr"/>
                      <a:r>
                        <a:rPr lang="en-US" altLang="ko-KR" sz="100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00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기술개발 </a:t>
                      </a:r>
                      <a:r>
                        <a:rPr lang="en-US" altLang="ko-KR" sz="100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sz="100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년</a:t>
                      </a:r>
                      <a:r>
                        <a:rPr lang="en-US" altLang="ko-KR" sz="100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(  2019 )</a:t>
                      </a:r>
                      <a:r>
                        <a:rPr lang="ko-KR" altLang="en-US" sz="10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년</a:t>
                      </a:r>
                    </a:p>
                    <a:p>
                      <a:pPr algn="ctr"/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0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개발종료 후 </a:t>
                      </a:r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10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년</a:t>
                      </a:r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(   2020   )</a:t>
                      </a:r>
                      <a:r>
                        <a:rPr lang="ko-KR" altLang="en-US" sz="10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년</a:t>
                      </a:r>
                    </a:p>
                    <a:p>
                      <a:pPr algn="ctr"/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0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개발종료 후 </a:t>
                      </a:r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sz="10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년</a:t>
                      </a:r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(   </a:t>
                      </a:r>
                      <a:r>
                        <a:rPr lang="en-US" altLang="ko-KR" sz="100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2021</a:t>
                      </a:r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   )</a:t>
                      </a:r>
                      <a:r>
                        <a:rPr lang="ko-KR" altLang="en-US" sz="10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년</a:t>
                      </a:r>
                    </a:p>
                    <a:p>
                      <a:pPr algn="ctr"/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0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개발종료 후 </a:t>
                      </a:r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sz="10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년</a:t>
                      </a:r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4D4D4"/>
                    </a:solidFill>
                  </a:tcPr>
                </a:tc>
              </a:tr>
              <a:tr h="161925">
                <a:tc gridSpan="2">
                  <a:txBody>
                    <a:bodyPr/>
                    <a:lstStyle/>
                    <a:p>
                      <a:pPr algn="ctr"/>
                      <a:r>
                        <a:rPr lang="ko-KR" altLang="en-US" sz="100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사업화 제품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190,000,000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190,000,000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500,000,000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700,000,000</a:t>
                      </a:r>
                      <a:endParaRPr lang="en-US" altLang="ko-KR" sz="100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1,000,000,000</a:t>
                      </a:r>
                      <a:endParaRPr lang="en-US" altLang="ko-KR" sz="100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1925">
                <a:tc gridSpan="2">
                  <a:txBody>
                    <a:bodyPr/>
                    <a:lstStyle/>
                    <a:p>
                      <a:pPr algn="ctr"/>
                      <a:r>
                        <a:rPr lang="ko-KR" altLang="en-US" sz="100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투자계획</a:t>
                      </a:r>
                      <a:r>
                        <a:rPr lang="en-US" altLang="ko-KR" sz="100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00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원</a:t>
                      </a:r>
                      <a:r>
                        <a:rPr lang="en-US" altLang="ko-KR" sz="100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)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60,000,000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60,000,000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1925">
                <a:tc rowSpan="4">
                  <a:txBody>
                    <a:bodyPr/>
                    <a:lstStyle/>
                    <a:p>
                      <a:pPr algn="ctr"/>
                      <a:r>
                        <a:rPr lang="ko-KR" altLang="en-US" sz="10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판매 계획</a:t>
                      </a:r>
                    </a:p>
                    <a:p>
                      <a:pPr algn="ctr"/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0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원</a:t>
                      </a:r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)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내  수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500,000,000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1,500,000,000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5,000,000,000</a:t>
                      </a:r>
                      <a:endParaRPr lang="en-US" altLang="ko-KR" sz="100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192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직접수출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192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간접수출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192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계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00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236545" name="Rectangle 1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216696" y="3933056"/>
            <a:ext cx="720080" cy="2160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r>
              <a:rPr lang="en-US" altLang="ko-KR" sz="1100" b="1" dirty="0" smtClean="0">
                <a:solidFill>
                  <a:schemeClr val="tx2">
                    <a:lumMod val="75000"/>
                  </a:schemeClr>
                </a:solidFill>
              </a:rPr>
              <a:t>2017</a:t>
            </a:r>
            <a:endParaRPr lang="ko-KR" altLang="en-US" sz="11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853061" y="3933056"/>
            <a:ext cx="720080" cy="2160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r>
              <a:rPr lang="en-US" altLang="ko-KR" sz="1100" b="1" dirty="0" smtClean="0">
                <a:solidFill>
                  <a:schemeClr val="tx2">
                    <a:lumMod val="75000"/>
                  </a:schemeClr>
                </a:solidFill>
              </a:rPr>
              <a:t>2018</a:t>
            </a:r>
            <a:endParaRPr lang="ko-KR" altLang="en-US" sz="11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5252467" y="3933056"/>
            <a:ext cx="720080" cy="2160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r>
              <a:rPr lang="en-US" altLang="ko-KR" sz="1100" b="1" dirty="0" smtClean="0">
                <a:solidFill>
                  <a:schemeClr val="tx2">
                    <a:lumMod val="75000"/>
                  </a:schemeClr>
                </a:solidFill>
              </a:rPr>
              <a:t>2019</a:t>
            </a:r>
            <a:endParaRPr lang="ko-KR" altLang="en-US" sz="11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6622554" y="3933056"/>
            <a:ext cx="720080" cy="2160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r>
              <a:rPr lang="en-US" altLang="ko-KR" sz="1100" b="1" dirty="0" smtClean="0">
                <a:solidFill>
                  <a:schemeClr val="tx2">
                    <a:lumMod val="75000"/>
                  </a:schemeClr>
                </a:solidFill>
              </a:rPr>
              <a:t>2020</a:t>
            </a:r>
            <a:endParaRPr lang="ko-KR" altLang="en-US" sz="11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7914556" y="3933056"/>
            <a:ext cx="720080" cy="2160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r>
              <a:rPr lang="en-US" altLang="ko-KR" sz="1100" b="1" dirty="0" smtClean="0">
                <a:solidFill>
                  <a:schemeClr val="tx2">
                    <a:lumMod val="75000"/>
                  </a:schemeClr>
                </a:solidFill>
              </a:rPr>
              <a:t>2021</a:t>
            </a:r>
            <a:endParaRPr lang="ko-KR" altLang="en-US" sz="1100" b="1" dirty="0">
              <a:solidFill>
                <a:schemeClr val="tx2">
                  <a:lumMod val="75000"/>
                </a:schemeClr>
              </a:solidFill>
            </a:endParaRPr>
          </a:p>
        </p:txBody>
      </p:sp>
      <p:cxnSp>
        <p:nvCxnSpPr>
          <p:cNvPr id="26" name="직선 연결선 25"/>
          <p:cNvCxnSpPr/>
          <p:nvPr/>
        </p:nvCxnSpPr>
        <p:spPr>
          <a:xfrm flipH="1">
            <a:off x="1784648" y="3621410"/>
            <a:ext cx="7056784" cy="0"/>
          </a:xfrm>
          <a:prstGeom prst="line">
            <a:avLst/>
          </a:prstGeom>
          <a:ln>
            <a:solidFill>
              <a:srgbClr val="BAB5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 flipH="1">
            <a:off x="1784648" y="3311277"/>
            <a:ext cx="7056784" cy="0"/>
          </a:xfrm>
          <a:prstGeom prst="line">
            <a:avLst/>
          </a:prstGeom>
          <a:ln>
            <a:solidFill>
              <a:srgbClr val="BAB5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 flipH="1">
            <a:off x="1784648" y="3025527"/>
            <a:ext cx="7056784" cy="0"/>
          </a:xfrm>
          <a:prstGeom prst="line">
            <a:avLst/>
          </a:prstGeom>
          <a:ln>
            <a:solidFill>
              <a:srgbClr val="BAB5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flipH="1">
            <a:off x="1784648" y="2749302"/>
            <a:ext cx="7056784" cy="0"/>
          </a:xfrm>
          <a:prstGeom prst="line">
            <a:avLst/>
          </a:prstGeom>
          <a:ln>
            <a:solidFill>
              <a:srgbClr val="BAB5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 flipH="1">
            <a:off x="1784648" y="2482602"/>
            <a:ext cx="7056784" cy="0"/>
          </a:xfrm>
          <a:prstGeom prst="line">
            <a:avLst/>
          </a:prstGeom>
          <a:ln>
            <a:solidFill>
              <a:srgbClr val="BAB5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 flipH="1">
            <a:off x="1784648" y="2206377"/>
            <a:ext cx="7056784" cy="0"/>
          </a:xfrm>
          <a:prstGeom prst="line">
            <a:avLst/>
          </a:prstGeom>
          <a:ln>
            <a:solidFill>
              <a:srgbClr val="BAB5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 flipH="1">
            <a:off x="1784648" y="1939677"/>
            <a:ext cx="7056784" cy="0"/>
          </a:xfrm>
          <a:prstGeom prst="line">
            <a:avLst/>
          </a:prstGeom>
          <a:ln>
            <a:solidFill>
              <a:srgbClr val="BAB5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 flipH="1">
            <a:off x="1784648" y="1672233"/>
            <a:ext cx="7056784" cy="0"/>
          </a:xfrm>
          <a:prstGeom prst="line">
            <a:avLst/>
          </a:prstGeom>
          <a:ln>
            <a:solidFill>
              <a:srgbClr val="BAB5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/>
          <p:cNvSpPr/>
          <p:nvPr/>
        </p:nvSpPr>
        <p:spPr>
          <a:xfrm>
            <a:off x="632520" y="1052736"/>
            <a:ext cx="189827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 smtClean="0">
                <a:latin typeface="+mn-ea"/>
                <a:ea typeface="+mn-ea"/>
              </a:rPr>
              <a:t>예상 매출 및 </a:t>
            </a:r>
            <a:r>
              <a:rPr lang="ko-KR" altLang="en-US" sz="1400" dirty="0" smtClean="0">
                <a:latin typeface="+mn-ea"/>
                <a:ea typeface="+mn-ea"/>
              </a:rPr>
              <a:t>기대효과 </a:t>
            </a:r>
            <a:endParaRPr lang="ko-KR" altLang="en-US" sz="1400" dirty="0">
              <a:latin typeface="+mn-ea"/>
              <a:ea typeface="+mn-ea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997496" y="3501008"/>
            <a:ext cx="720080" cy="2160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r>
              <a:rPr lang="en-US" altLang="ko-KR" sz="800" dirty="0" smtClean="0">
                <a:solidFill>
                  <a:schemeClr val="tx2">
                    <a:lumMod val="75000"/>
                  </a:schemeClr>
                </a:solidFill>
                <a:latin typeface="+mn-ea"/>
              </a:rPr>
              <a:t>500,000,000</a:t>
            </a:r>
            <a:endParaRPr lang="ko-KR" altLang="en-US" sz="800" dirty="0">
              <a:solidFill>
                <a:schemeClr val="tx2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997496" y="3230116"/>
            <a:ext cx="720080" cy="2160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r>
              <a:rPr lang="en-US" altLang="ko-KR" sz="800" dirty="0" smtClean="0">
                <a:solidFill>
                  <a:schemeClr val="tx2">
                    <a:lumMod val="75000"/>
                  </a:schemeClr>
                </a:solidFill>
                <a:latin typeface="+mn-ea"/>
              </a:rPr>
              <a:t>1,000,000,000</a:t>
            </a:r>
            <a:endParaRPr lang="ko-KR" altLang="en-US" sz="800" dirty="0">
              <a:solidFill>
                <a:schemeClr val="tx2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997496" y="2932931"/>
            <a:ext cx="720080" cy="2160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r>
              <a:rPr lang="en-US" altLang="ko-KR" sz="800" dirty="0" smtClean="0">
                <a:solidFill>
                  <a:schemeClr val="tx2">
                    <a:lumMod val="75000"/>
                  </a:schemeClr>
                </a:solidFill>
                <a:latin typeface="+mn-ea"/>
              </a:rPr>
              <a:t>1,500,000,000</a:t>
            </a:r>
            <a:endParaRPr lang="ko-KR" altLang="en-US" sz="800" dirty="0">
              <a:solidFill>
                <a:schemeClr val="tx2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997496" y="2642220"/>
            <a:ext cx="720080" cy="2160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r>
              <a:rPr lang="en-US" altLang="ko-KR" sz="800" dirty="0" smtClean="0">
                <a:solidFill>
                  <a:schemeClr val="tx2">
                    <a:lumMod val="75000"/>
                  </a:schemeClr>
                </a:solidFill>
                <a:latin typeface="+mn-ea"/>
              </a:rPr>
              <a:t>2,000,000,000</a:t>
            </a:r>
            <a:endParaRPr lang="ko-KR" altLang="en-US" sz="800" dirty="0">
              <a:solidFill>
                <a:schemeClr val="tx2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997496" y="2353816"/>
            <a:ext cx="720080" cy="2160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r>
              <a:rPr lang="en-US" altLang="ko-KR" sz="800" dirty="0" smtClean="0">
                <a:solidFill>
                  <a:schemeClr val="tx2">
                    <a:lumMod val="75000"/>
                  </a:schemeClr>
                </a:solidFill>
                <a:latin typeface="+mn-ea"/>
              </a:rPr>
              <a:t>2,500,000,000</a:t>
            </a:r>
            <a:endParaRPr lang="ko-KR" altLang="en-US" sz="800" dirty="0">
              <a:solidFill>
                <a:schemeClr val="tx2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997496" y="2104256"/>
            <a:ext cx="720080" cy="2160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r>
              <a:rPr lang="en-US" altLang="ko-KR" sz="800" dirty="0" smtClean="0">
                <a:solidFill>
                  <a:schemeClr val="tx2">
                    <a:lumMod val="75000"/>
                  </a:schemeClr>
                </a:solidFill>
                <a:latin typeface="+mn-ea"/>
              </a:rPr>
              <a:t>3,000,000,000</a:t>
            </a:r>
            <a:endParaRPr lang="ko-KR" altLang="en-US" sz="800" dirty="0">
              <a:solidFill>
                <a:schemeClr val="tx2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997496" y="1813545"/>
            <a:ext cx="720080" cy="2160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r>
              <a:rPr lang="en-US" altLang="ko-KR" sz="800" dirty="0" smtClean="0">
                <a:solidFill>
                  <a:schemeClr val="tx2">
                    <a:lumMod val="75000"/>
                  </a:schemeClr>
                </a:solidFill>
                <a:latin typeface="+mn-ea"/>
              </a:rPr>
              <a:t>3,500,000,000</a:t>
            </a:r>
            <a:endParaRPr lang="ko-KR" altLang="en-US" sz="800" dirty="0">
              <a:solidFill>
                <a:schemeClr val="tx2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997496" y="1359768"/>
            <a:ext cx="720080" cy="2160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r>
              <a:rPr lang="en-US" altLang="ko-KR" sz="800" dirty="0" smtClean="0">
                <a:solidFill>
                  <a:schemeClr val="tx2">
                    <a:lumMod val="75000"/>
                  </a:schemeClr>
                </a:solidFill>
                <a:latin typeface="+mn-ea"/>
              </a:rPr>
              <a:t>5,000,000,000</a:t>
            </a:r>
            <a:endParaRPr lang="ko-KR" altLang="en-US" sz="800" dirty="0">
              <a:solidFill>
                <a:schemeClr val="tx2">
                  <a:lumMod val="75000"/>
                </a:schemeClr>
              </a:solidFill>
              <a:latin typeface="+mn-ea"/>
            </a:endParaRPr>
          </a:p>
        </p:txBody>
      </p:sp>
      <p:cxnSp>
        <p:nvCxnSpPr>
          <p:cNvPr id="43" name="직선 연결선 42"/>
          <p:cNvCxnSpPr/>
          <p:nvPr/>
        </p:nvCxnSpPr>
        <p:spPr>
          <a:xfrm flipH="1">
            <a:off x="1784648" y="1405533"/>
            <a:ext cx="7056784" cy="0"/>
          </a:xfrm>
          <a:prstGeom prst="line">
            <a:avLst/>
          </a:prstGeom>
          <a:ln>
            <a:solidFill>
              <a:srgbClr val="BAB5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9"/>
          <p:cNvSpPr txBox="1">
            <a:spLocks noChangeArrowheads="1"/>
          </p:cNvSpPr>
          <p:nvPr/>
        </p:nvSpPr>
        <p:spPr bwMode="auto">
          <a:xfrm>
            <a:off x="1616249" y="505247"/>
            <a:ext cx="1872207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ko-KR" sz="1600" dirty="0" smtClean="0">
                <a:solidFill>
                  <a:schemeClr val="accent1">
                    <a:lumMod val="75000"/>
                  </a:schemeClr>
                </a:solidFill>
                <a:latin typeface="나눔고딕 Bold" pitchFamily="50" charset="-127"/>
                <a:ea typeface="나눔고딕 Bold" pitchFamily="50" charset="-127"/>
              </a:rPr>
              <a:t>&gt;  1.</a:t>
            </a:r>
            <a:r>
              <a:rPr lang="ko-KR" altLang="en-US" sz="1600" dirty="0" smtClean="0">
                <a:solidFill>
                  <a:schemeClr val="accent1">
                    <a:lumMod val="75000"/>
                  </a:schemeClr>
                </a:solidFill>
                <a:latin typeface="나눔고딕 Bold" pitchFamily="50" charset="-127"/>
                <a:ea typeface="나눔고딕 Bold" pitchFamily="50" charset="-127"/>
              </a:rPr>
              <a:t>추진 체계</a:t>
            </a:r>
            <a:endParaRPr lang="ko-KR" altLang="en-US" sz="1600" dirty="0">
              <a:solidFill>
                <a:schemeClr val="accent1">
                  <a:lumMod val="75000"/>
                </a:schemeClr>
              </a:solidFill>
              <a:latin typeface="나눔고딕 Bold" pitchFamily="50" charset="-127"/>
              <a:ea typeface="나눔고딕 Bold" pitchFamily="50" charset="-127"/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416497" y="3296816"/>
            <a:ext cx="8928992" cy="2762250"/>
          </a:xfrm>
          <a:prstGeom prst="roundRect">
            <a:avLst>
              <a:gd name="adj" fmla="val 3934"/>
            </a:avLst>
          </a:prstGeom>
          <a:solidFill>
            <a:schemeClr val="bg1"/>
          </a:solidFill>
          <a:ln w="12700" cmpd="sng">
            <a:noFill/>
            <a:round/>
            <a:headEnd/>
            <a:tailEnd/>
          </a:ln>
        </p:spPr>
        <p:txBody>
          <a:bodyPr wrap="none" lIns="0" tIns="0" rIns="0" bIns="0" rtlCol="0" anchor="ctr"/>
          <a:lstStyle/>
          <a:p>
            <a:pPr algn="ctr" latinLnBrk="0"/>
            <a:endParaRPr lang="ko-KR" altLang="en-US" sz="110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31" name="직선 연결선 30"/>
          <p:cNvCxnSpPr/>
          <p:nvPr/>
        </p:nvCxnSpPr>
        <p:spPr bwMode="auto">
          <a:xfrm flipV="1">
            <a:off x="3885183" y="3487316"/>
            <a:ext cx="0" cy="447675"/>
          </a:xfrm>
          <a:prstGeom prst="line">
            <a:avLst/>
          </a:prstGeom>
          <a:solidFill>
            <a:schemeClr val="bg1"/>
          </a:solidFill>
          <a:ln w="127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17961" dir="2700000" algn="ctr" rotWithShape="0">
                    <a:srgbClr val="336699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</p:cxnSp>
      <p:cxnSp>
        <p:nvCxnSpPr>
          <p:cNvPr id="32" name="직선 연결선 31"/>
          <p:cNvCxnSpPr/>
          <p:nvPr/>
        </p:nvCxnSpPr>
        <p:spPr bwMode="auto">
          <a:xfrm flipV="1">
            <a:off x="4664968" y="2276872"/>
            <a:ext cx="0" cy="1224136"/>
          </a:xfrm>
          <a:prstGeom prst="line">
            <a:avLst/>
          </a:prstGeom>
          <a:solidFill>
            <a:schemeClr val="bg1"/>
          </a:solidFill>
          <a:ln w="127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17961" dir="2700000" algn="ctr" rotWithShape="0">
                    <a:srgbClr val="336699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</p:cxnSp>
      <p:cxnSp>
        <p:nvCxnSpPr>
          <p:cNvPr id="33" name="직선 연결선 32"/>
          <p:cNvCxnSpPr/>
          <p:nvPr/>
        </p:nvCxnSpPr>
        <p:spPr bwMode="auto">
          <a:xfrm flipV="1">
            <a:off x="8107635" y="3487316"/>
            <a:ext cx="0" cy="447675"/>
          </a:xfrm>
          <a:prstGeom prst="line">
            <a:avLst/>
          </a:prstGeom>
          <a:solidFill>
            <a:schemeClr val="bg1"/>
          </a:solidFill>
          <a:ln w="127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17961" dir="2700000" algn="ctr" rotWithShape="0">
                    <a:srgbClr val="336699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</p:cxnSp>
      <p:cxnSp>
        <p:nvCxnSpPr>
          <p:cNvPr id="34" name="직선 연결선 33"/>
          <p:cNvCxnSpPr/>
          <p:nvPr/>
        </p:nvCxnSpPr>
        <p:spPr bwMode="auto">
          <a:xfrm>
            <a:off x="1640632" y="3477791"/>
            <a:ext cx="6466076" cy="0"/>
          </a:xfrm>
          <a:prstGeom prst="line">
            <a:avLst/>
          </a:prstGeom>
          <a:solidFill>
            <a:schemeClr val="bg1"/>
          </a:solidFill>
          <a:ln w="127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17961" dir="2700000" algn="ctr" rotWithShape="0">
                    <a:srgbClr val="336699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</p:cxnSp>
      <p:grpSp>
        <p:nvGrpSpPr>
          <p:cNvPr id="35" name="그룹 34"/>
          <p:cNvGrpSpPr/>
          <p:nvPr/>
        </p:nvGrpSpPr>
        <p:grpSpPr>
          <a:xfrm>
            <a:off x="3660031" y="1456209"/>
            <a:ext cx="1924050" cy="819200"/>
            <a:chOff x="4600575" y="1695450"/>
            <a:chExt cx="1924050" cy="819200"/>
          </a:xfrm>
        </p:grpSpPr>
        <p:sp>
          <p:nvSpPr>
            <p:cNvPr id="36" name="직사각형 35"/>
            <p:cNvSpPr/>
            <p:nvPr/>
          </p:nvSpPr>
          <p:spPr>
            <a:xfrm>
              <a:off x="4600575" y="1695450"/>
              <a:ext cx="1924050" cy="409575"/>
            </a:xfrm>
            <a:prstGeom prst="rect">
              <a:avLst/>
            </a:prstGeom>
            <a:solidFill>
              <a:srgbClr val="66AAD4"/>
            </a:solidFill>
            <a:ln w="12700" cmpd="sng">
              <a:solidFill>
                <a:srgbClr val="3497AE">
                  <a:alpha val="50000"/>
                </a:srgbClr>
              </a:solidFill>
              <a:round/>
              <a:headEnd/>
              <a:tailEnd/>
            </a:ln>
          </p:spPr>
          <p:txBody>
            <a:bodyPr wrap="none" lIns="0" tIns="0" rIns="0" bIns="0" rtlCol="0" anchor="ctr"/>
            <a:lstStyle/>
            <a:p>
              <a:pPr algn="ctr" latinLnBrk="0"/>
              <a:r>
                <a:rPr lang="ko-KR" altLang="en-US" sz="1100" b="1" smtClean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사업총괄책임자</a:t>
              </a:r>
              <a:endPara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4600575" y="2105075"/>
              <a:ext cx="1924050" cy="409575"/>
            </a:xfrm>
            <a:prstGeom prst="rect">
              <a:avLst/>
            </a:prstGeom>
            <a:noFill/>
            <a:ln w="12700" cmpd="sng">
              <a:solidFill>
                <a:srgbClr val="3497AE">
                  <a:alpha val="50000"/>
                </a:srgbClr>
              </a:solidFill>
              <a:round/>
              <a:headEnd/>
              <a:tailEnd/>
            </a:ln>
          </p:spPr>
          <p:txBody>
            <a:bodyPr wrap="none" lIns="0" tIns="0" rIns="0" bIns="0" rtlCol="0" anchor="ctr"/>
            <a:lstStyle/>
            <a:p>
              <a:pPr algn="ctr" latinLnBrk="0"/>
              <a:r>
                <a:rPr lang="ko-KR" altLang="en-US" sz="11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문정원 </a:t>
              </a:r>
              <a:r>
                <a:rPr lang="en-US" altLang="ko-KR" sz="11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PM</a:t>
              </a:r>
              <a:endParaRPr lang="ko-KR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38" name="직사각형 37"/>
          <p:cNvSpPr/>
          <p:nvPr/>
        </p:nvSpPr>
        <p:spPr>
          <a:xfrm>
            <a:off x="2864768" y="3919017"/>
            <a:ext cx="1924050" cy="409575"/>
          </a:xfrm>
          <a:prstGeom prst="rect">
            <a:avLst/>
          </a:prstGeom>
          <a:solidFill>
            <a:srgbClr val="95D6E3"/>
          </a:solidFill>
          <a:ln w="12700" cmpd="sng">
            <a:solidFill>
              <a:srgbClr val="55BED3">
                <a:alpha val="50000"/>
              </a:srgbClr>
            </a:solidFill>
            <a:round/>
            <a:headEnd/>
            <a:tailEnd/>
          </a:ln>
        </p:spPr>
        <p:txBody>
          <a:bodyPr wrap="none" lIns="0" tIns="0" rIns="0" bIns="0" rtlCol="0" anchor="ctr"/>
          <a:lstStyle/>
          <a:p>
            <a:pPr algn="ctr" latinLnBrk="0"/>
            <a:r>
              <a:rPr lang="ko-KR" altLang="en-US" sz="11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시스템</a:t>
            </a:r>
            <a:r>
              <a:rPr lang="en-US" altLang="ko-KR" sz="11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1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개발</a:t>
            </a:r>
            <a:endParaRPr lang="ko-KR" altLang="en-US" sz="1100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2864768" y="4328642"/>
            <a:ext cx="1924050" cy="1209191"/>
          </a:xfrm>
          <a:prstGeom prst="rect">
            <a:avLst/>
          </a:prstGeom>
          <a:solidFill>
            <a:schemeClr val="bg1"/>
          </a:solidFill>
          <a:ln w="12700" cmpd="sng">
            <a:solidFill>
              <a:srgbClr val="3497AE">
                <a:alpha val="50000"/>
              </a:srgbClr>
            </a:solidFill>
            <a:round/>
            <a:headEnd/>
            <a:tailEnd/>
          </a:ln>
        </p:spPr>
        <p:txBody>
          <a:bodyPr wrap="none" lIns="0" tIns="0" rIns="0" bIns="0" rtlCol="0" anchor="ctr"/>
          <a:lstStyle/>
          <a:p>
            <a:pPr algn="ctr" latinLnBrk="0"/>
            <a:r>
              <a:rPr lang="ko-KR" altLang="en-US" sz="11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엄윤호 부장</a:t>
            </a:r>
            <a:endParaRPr lang="en-US" altLang="ko-KR" sz="1100" b="1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 latinLnBrk="0"/>
            <a:r>
              <a:rPr lang="ko-KR" altLang="en-US" sz="11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최성후</a:t>
            </a:r>
            <a:r>
              <a:rPr lang="ko-KR" altLang="en-US" sz="11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1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컨설턴트</a:t>
            </a:r>
            <a:endParaRPr lang="ko-KR" altLang="en-US" sz="1100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5025008" y="3919017"/>
            <a:ext cx="1924050" cy="409575"/>
          </a:xfrm>
          <a:prstGeom prst="rect">
            <a:avLst/>
          </a:prstGeom>
          <a:solidFill>
            <a:srgbClr val="95D6E3"/>
          </a:solidFill>
          <a:ln w="12700" cmpd="sng">
            <a:solidFill>
              <a:srgbClr val="55BED3">
                <a:alpha val="50000"/>
              </a:srgbClr>
            </a:solidFill>
            <a:round/>
            <a:headEnd/>
            <a:tailEnd/>
          </a:ln>
        </p:spPr>
        <p:txBody>
          <a:bodyPr wrap="none" lIns="0" tIns="0" rIns="0" bIns="0" rtlCol="0" anchor="ctr"/>
          <a:lstStyle/>
          <a:p>
            <a:pPr algn="ctr" latinLnBrk="0"/>
            <a:r>
              <a:rPr lang="ko-KR" altLang="en-US" sz="11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웹 연동 개발</a:t>
            </a:r>
            <a:endParaRPr lang="ko-KR" altLang="en-US" sz="1100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5025008" y="4328643"/>
            <a:ext cx="1924050" cy="1216074"/>
          </a:xfrm>
          <a:prstGeom prst="rect">
            <a:avLst/>
          </a:prstGeom>
          <a:solidFill>
            <a:schemeClr val="bg1"/>
          </a:solidFill>
          <a:ln w="12700" cmpd="sng">
            <a:solidFill>
              <a:srgbClr val="3497AE">
                <a:alpha val="50000"/>
              </a:srgbClr>
            </a:solidFill>
            <a:round/>
            <a:headEnd/>
            <a:tailEnd/>
          </a:ln>
        </p:spPr>
        <p:txBody>
          <a:bodyPr wrap="none" lIns="0" tIns="0" rIns="0" bIns="0" rtlCol="0" anchor="ctr"/>
          <a:lstStyle/>
          <a:p>
            <a:pPr algn="ctr" latinLnBrk="0"/>
            <a:endParaRPr lang="en-US" altLang="ko-KR" sz="1100" b="1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 latinLnBrk="0"/>
            <a:endParaRPr lang="en-US" altLang="ko-KR" sz="1100" b="1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 latinLnBrk="0"/>
            <a:r>
              <a:rPr lang="ko-KR" altLang="en-US" sz="11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조용선 </a:t>
            </a:r>
            <a:r>
              <a:rPr lang="ko-KR" altLang="en-US" sz="11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개발팀장</a:t>
            </a:r>
            <a:endParaRPr lang="en-US" altLang="ko-KR" sz="1100" b="1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 latinLnBrk="0"/>
            <a:r>
              <a:rPr lang="ko-KR" altLang="en-US" sz="11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신민창 개발자</a:t>
            </a:r>
            <a:endParaRPr lang="en-US" altLang="ko-KR" sz="1100" b="1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 latinLnBrk="0"/>
            <a:r>
              <a:rPr lang="ko-KR" altLang="en-US" sz="11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허진훈 개발자</a:t>
            </a:r>
            <a:endParaRPr lang="en-US" altLang="ko-KR" sz="1100" b="1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 latinLnBrk="0"/>
            <a:endParaRPr lang="ko-KR" altLang="en-US" sz="1100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7185248" y="3919017"/>
            <a:ext cx="1924050" cy="409575"/>
          </a:xfrm>
          <a:prstGeom prst="rect">
            <a:avLst/>
          </a:prstGeom>
          <a:solidFill>
            <a:srgbClr val="95D6E3"/>
          </a:solidFill>
          <a:ln w="12700" cmpd="sng">
            <a:solidFill>
              <a:srgbClr val="55BED3">
                <a:alpha val="50000"/>
              </a:srgbClr>
            </a:solidFill>
            <a:round/>
            <a:headEnd/>
            <a:tailEnd/>
          </a:ln>
        </p:spPr>
        <p:txBody>
          <a:bodyPr wrap="none" lIns="0" tIns="0" rIns="0" bIns="0" rtlCol="0" anchor="ctr"/>
          <a:lstStyle/>
          <a:p>
            <a:pPr algn="ctr" latinLnBrk="0"/>
            <a:r>
              <a:rPr lang="ko-KR" altLang="en-US" sz="11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디자인</a:t>
            </a:r>
            <a:r>
              <a:rPr lang="en-US" altLang="ko-KR" sz="11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퍼블리싱</a:t>
            </a:r>
            <a:endParaRPr lang="ko-KR" altLang="en-US" sz="1100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7185248" y="4328642"/>
            <a:ext cx="1924050" cy="1209191"/>
          </a:xfrm>
          <a:prstGeom prst="rect">
            <a:avLst/>
          </a:prstGeom>
          <a:solidFill>
            <a:schemeClr val="bg1"/>
          </a:solidFill>
          <a:ln w="12700" cmpd="sng">
            <a:solidFill>
              <a:srgbClr val="3497AE">
                <a:alpha val="50000"/>
              </a:srgbClr>
            </a:solidFill>
            <a:round/>
            <a:headEnd/>
            <a:tailEnd/>
          </a:ln>
        </p:spPr>
        <p:txBody>
          <a:bodyPr wrap="none" lIns="0" tIns="0" rIns="0" bIns="0" rtlCol="0" anchor="ctr"/>
          <a:lstStyle/>
          <a:p>
            <a:pPr algn="ctr" latinLnBrk="0"/>
            <a:r>
              <a:rPr lang="ko-KR" altLang="en-US" sz="11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이수진팀장</a:t>
            </a:r>
            <a:endParaRPr lang="en-US" altLang="ko-KR" sz="1100" b="1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 latinLnBrk="0"/>
            <a:r>
              <a:rPr lang="ko-KR" altLang="en-US" sz="11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디자이너</a:t>
            </a:r>
            <a:endParaRPr lang="en-US" altLang="ko-KR" sz="1100" b="1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 latinLnBrk="0"/>
            <a:r>
              <a:rPr lang="ko-KR" altLang="en-US" sz="11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김동기 </a:t>
            </a:r>
            <a:r>
              <a:rPr lang="ko-KR" altLang="en-US" sz="11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퍼블리셔</a:t>
            </a:r>
            <a:endParaRPr lang="ko-KR" altLang="en-US" sz="1100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44" name="직선 연결선 43"/>
          <p:cNvCxnSpPr/>
          <p:nvPr/>
        </p:nvCxnSpPr>
        <p:spPr bwMode="auto">
          <a:xfrm>
            <a:off x="4668019" y="2492896"/>
            <a:ext cx="1728000" cy="0"/>
          </a:xfrm>
          <a:prstGeom prst="line">
            <a:avLst/>
          </a:prstGeom>
          <a:solidFill>
            <a:schemeClr val="bg1"/>
          </a:solidFill>
          <a:ln w="127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17961" dir="2700000" algn="ctr" rotWithShape="0">
                    <a:srgbClr val="336699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</p:cxnSp>
      <p:grpSp>
        <p:nvGrpSpPr>
          <p:cNvPr id="45" name="그룹 44"/>
          <p:cNvGrpSpPr/>
          <p:nvPr/>
        </p:nvGrpSpPr>
        <p:grpSpPr>
          <a:xfrm>
            <a:off x="6377161" y="2087141"/>
            <a:ext cx="1924050" cy="819200"/>
            <a:chOff x="4600575" y="1695450"/>
            <a:chExt cx="1924050" cy="819200"/>
          </a:xfrm>
        </p:grpSpPr>
        <p:sp>
          <p:nvSpPr>
            <p:cNvPr id="46" name="직사각형 45"/>
            <p:cNvSpPr/>
            <p:nvPr/>
          </p:nvSpPr>
          <p:spPr>
            <a:xfrm>
              <a:off x="4600575" y="1695450"/>
              <a:ext cx="1924050" cy="409575"/>
            </a:xfrm>
            <a:prstGeom prst="rect">
              <a:avLst/>
            </a:prstGeom>
            <a:solidFill>
              <a:srgbClr val="AC976C"/>
            </a:solidFill>
            <a:ln w="12700" cmpd="sng">
              <a:solidFill>
                <a:srgbClr val="AC976C">
                  <a:alpha val="50000"/>
                </a:srgbClr>
              </a:solidFill>
              <a:round/>
              <a:headEnd/>
              <a:tailEnd/>
            </a:ln>
          </p:spPr>
          <p:txBody>
            <a:bodyPr wrap="none" lIns="0" tIns="0" rIns="0" bIns="0" rtlCol="0" anchor="ctr"/>
            <a:lstStyle/>
            <a:p>
              <a:pPr algn="ctr" latinLnBrk="0"/>
              <a:r>
                <a:rPr lang="ko-KR" altLang="en-US" sz="1100" b="1" dirty="0" smtClean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품질관리</a:t>
              </a:r>
              <a:r>
                <a:rPr lang="en-US" altLang="ko-KR" sz="1100" b="1" dirty="0" smtClean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/ </a:t>
              </a:r>
              <a:r>
                <a:rPr lang="ko-KR" altLang="en-US" sz="1100" b="1" dirty="0" smtClean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회계관리</a:t>
              </a:r>
              <a:endPara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4600575" y="2105075"/>
              <a:ext cx="1924050" cy="409575"/>
            </a:xfrm>
            <a:prstGeom prst="rect">
              <a:avLst/>
            </a:prstGeom>
            <a:noFill/>
            <a:ln w="12700" cmpd="sng">
              <a:solidFill>
                <a:srgbClr val="AC976C">
                  <a:alpha val="50000"/>
                </a:srgbClr>
              </a:solidFill>
              <a:round/>
              <a:headEnd/>
              <a:tailEnd/>
            </a:ln>
          </p:spPr>
          <p:txBody>
            <a:bodyPr wrap="none" lIns="0" tIns="0" rIns="0" bIns="0" rtlCol="0" anchor="ctr"/>
            <a:lstStyle/>
            <a:p>
              <a:pPr algn="ctr" latinLnBrk="0"/>
              <a:r>
                <a:rPr lang="ko-KR" altLang="en-US" sz="11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박상균 </a:t>
              </a:r>
              <a:r>
                <a:rPr lang="ko-KR" altLang="en-US" sz="11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이사</a:t>
              </a:r>
              <a:endParaRPr lang="ko-KR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48" name="모서리가 둥근 직사각형 47"/>
          <p:cNvSpPr/>
          <p:nvPr/>
        </p:nvSpPr>
        <p:spPr>
          <a:xfrm>
            <a:off x="3869581" y="5906667"/>
            <a:ext cx="1590675" cy="2667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2700" cmpd="sng">
            <a:noFill/>
            <a:round/>
            <a:headEnd/>
            <a:tailEnd/>
          </a:ln>
        </p:spPr>
        <p:txBody>
          <a:bodyPr wrap="none" lIns="0" tIns="0" rIns="0" bIns="0" rtlCol="0" anchor="ctr"/>
          <a:lstStyle/>
          <a:p>
            <a:pPr algn="ctr" latinLnBrk="0"/>
            <a:r>
              <a:rPr lang="ko-KR" altLang="en-US" sz="11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개발조직</a:t>
            </a:r>
            <a:endParaRPr lang="ko-KR" altLang="en-US" sz="1100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50" name="직선 연결선 49"/>
          <p:cNvCxnSpPr/>
          <p:nvPr/>
        </p:nvCxnSpPr>
        <p:spPr bwMode="auto">
          <a:xfrm>
            <a:off x="2936776" y="2682627"/>
            <a:ext cx="1728000" cy="0"/>
          </a:xfrm>
          <a:prstGeom prst="line">
            <a:avLst/>
          </a:prstGeom>
          <a:solidFill>
            <a:schemeClr val="bg1"/>
          </a:solidFill>
          <a:ln w="127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17961" dir="2700000" algn="ctr" rotWithShape="0">
                    <a:srgbClr val="336699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</p:cxnSp>
      <p:grpSp>
        <p:nvGrpSpPr>
          <p:cNvPr id="51" name="그룹 50"/>
          <p:cNvGrpSpPr/>
          <p:nvPr/>
        </p:nvGrpSpPr>
        <p:grpSpPr>
          <a:xfrm>
            <a:off x="1352600" y="2276872"/>
            <a:ext cx="1924050" cy="819200"/>
            <a:chOff x="4600575" y="1695450"/>
            <a:chExt cx="1924050" cy="819200"/>
          </a:xfrm>
        </p:grpSpPr>
        <p:sp>
          <p:nvSpPr>
            <p:cNvPr id="52" name="직사각형 51"/>
            <p:cNvSpPr/>
            <p:nvPr/>
          </p:nvSpPr>
          <p:spPr>
            <a:xfrm>
              <a:off x="4600575" y="1695450"/>
              <a:ext cx="1924050" cy="409575"/>
            </a:xfrm>
            <a:prstGeom prst="rect">
              <a:avLst/>
            </a:prstGeom>
            <a:solidFill>
              <a:srgbClr val="AC976C"/>
            </a:solidFill>
            <a:ln w="12700" cmpd="sng">
              <a:solidFill>
                <a:srgbClr val="AC976C">
                  <a:alpha val="50000"/>
                </a:srgbClr>
              </a:solidFill>
              <a:round/>
              <a:headEnd/>
              <a:tailEnd/>
            </a:ln>
          </p:spPr>
          <p:txBody>
            <a:bodyPr wrap="none" lIns="0" tIns="0" rIns="0" bIns="0" rtlCol="0" anchor="ctr"/>
            <a:lstStyle/>
            <a:p>
              <a:pPr algn="ctr" latinLnBrk="0"/>
              <a:r>
                <a:rPr lang="ko-KR" altLang="en-US" sz="1100" b="1" dirty="0" smtClean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기술 지원</a:t>
              </a:r>
              <a:endPara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53" name="직사각형 52"/>
            <p:cNvSpPr/>
            <p:nvPr/>
          </p:nvSpPr>
          <p:spPr>
            <a:xfrm>
              <a:off x="4600575" y="2105075"/>
              <a:ext cx="1924050" cy="409575"/>
            </a:xfrm>
            <a:prstGeom prst="rect">
              <a:avLst/>
            </a:prstGeom>
            <a:noFill/>
            <a:ln w="12700" cmpd="sng">
              <a:solidFill>
                <a:srgbClr val="AC976C">
                  <a:alpha val="50000"/>
                </a:srgbClr>
              </a:solidFill>
              <a:round/>
              <a:headEnd/>
              <a:tailEnd/>
            </a:ln>
          </p:spPr>
          <p:txBody>
            <a:bodyPr wrap="none" lIns="0" tIns="0" rIns="0" bIns="0" rtlCol="0" anchor="ctr"/>
            <a:lstStyle/>
            <a:p>
              <a:pPr algn="ctr" latinLnBrk="0"/>
              <a:r>
                <a:rPr lang="ko-KR" altLang="en-US" sz="11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최문선 차장</a:t>
              </a:r>
              <a:endParaRPr lang="ko-KR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cxnSp>
        <p:nvCxnSpPr>
          <p:cNvPr id="55" name="직선 연결선 54"/>
          <p:cNvCxnSpPr/>
          <p:nvPr/>
        </p:nvCxnSpPr>
        <p:spPr bwMode="auto">
          <a:xfrm flipV="1">
            <a:off x="5994003" y="3487316"/>
            <a:ext cx="0" cy="447675"/>
          </a:xfrm>
          <a:prstGeom prst="line">
            <a:avLst/>
          </a:prstGeom>
          <a:solidFill>
            <a:schemeClr val="bg1"/>
          </a:solidFill>
          <a:ln w="127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17961" dir="2700000" algn="ctr" rotWithShape="0">
                    <a:srgbClr val="336699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</p:cxnSp>
      <p:sp>
        <p:nvSpPr>
          <p:cNvPr id="56" name="직사각형 55"/>
          <p:cNvSpPr/>
          <p:nvPr/>
        </p:nvSpPr>
        <p:spPr>
          <a:xfrm>
            <a:off x="712118" y="3919017"/>
            <a:ext cx="1924050" cy="409575"/>
          </a:xfrm>
          <a:prstGeom prst="rect">
            <a:avLst/>
          </a:prstGeom>
          <a:solidFill>
            <a:srgbClr val="95D6E3"/>
          </a:solidFill>
          <a:ln w="12700" cmpd="sng">
            <a:solidFill>
              <a:srgbClr val="55BED3">
                <a:alpha val="50000"/>
              </a:srgbClr>
            </a:solidFill>
            <a:round/>
            <a:headEnd/>
            <a:tailEnd/>
          </a:ln>
        </p:spPr>
        <p:txBody>
          <a:bodyPr wrap="none" lIns="0" tIns="0" rIns="0" bIns="0" rtlCol="0" anchor="ctr"/>
          <a:lstStyle/>
          <a:p>
            <a:pPr algn="ctr" latinLnBrk="0"/>
            <a:r>
              <a:rPr lang="ko-KR" altLang="en-US" sz="11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기획 설계</a:t>
            </a:r>
            <a:endParaRPr lang="ko-KR" altLang="en-US" sz="1100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712118" y="4328642"/>
            <a:ext cx="1924050" cy="1209191"/>
          </a:xfrm>
          <a:prstGeom prst="rect">
            <a:avLst/>
          </a:prstGeom>
          <a:solidFill>
            <a:schemeClr val="bg1"/>
          </a:solidFill>
          <a:ln w="12700" cmpd="sng">
            <a:solidFill>
              <a:srgbClr val="3497AE">
                <a:alpha val="50000"/>
              </a:srgbClr>
            </a:solidFill>
            <a:round/>
            <a:headEnd/>
            <a:tailEnd/>
          </a:ln>
        </p:spPr>
        <p:txBody>
          <a:bodyPr wrap="none" lIns="0" tIns="0" rIns="0" bIns="0" rtlCol="0" anchor="ctr"/>
          <a:lstStyle/>
          <a:p>
            <a:pPr algn="ctr" latinLnBrk="0"/>
            <a:r>
              <a:rPr lang="ko-KR" altLang="en-US" sz="11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최원제 차장</a:t>
            </a:r>
            <a:endParaRPr lang="en-US" altLang="ko-KR" sz="1100" b="1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 latinLnBrk="0"/>
            <a:r>
              <a:rPr lang="ko-KR" altLang="en-US" sz="11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송유미 대리</a:t>
            </a:r>
            <a:endParaRPr lang="ko-KR" altLang="en-US" sz="1100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58" name="직선 연결선 57"/>
          <p:cNvCxnSpPr/>
          <p:nvPr/>
        </p:nvCxnSpPr>
        <p:spPr bwMode="auto">
          <a:xfrm flipV="1">
            <a:off x="1637283" y="3487316"/>
            <a:ext cx="0" cy="447675"/>
          </a:xfrm>
          <a:prstGeom prst="line">
            <a:avLst/>
          </a:prstGeom>
          <a:solidFill>
            <a:schemeClr val="bg1"/>
          </a:solidFill>
          <a:ln w="127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17961" dir="2700000" algn="ctr" rotWithShape="0">
                    <a:srgbClr val="336699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직사각형 63"/>
          <p:cNvSpPr/>
          <p:nvPr/>
        </p:nvSpPr>
        <p:spPr>
          <a:xfrm>
            <a:off x="560512" y="2564904"/>
            <a:ext cx="8712968" cy="266429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9"/>
          <p:cNvSpPr txBox="1">
            <a:spLocks noChangeArrowheads="1"/>
          </p:cNvSpPr>
          <p:nvPr/>
        </p:nvSpPr>
        <p:spPr bwMode="auto">
          <a:xfrm>
            <a:off x="1616249" y="505247"/>
            <a:ext cx="1872207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ko-KR" sz="1600" dirty="0" smtClean="0">
                <a:solidFill>
                  <a:schemeClr val="accent1">
                    <a:lumMod val="75000"/>
                  </a:schemeClr>
                </a:solidFill>
                <a:latin typeface="나눔고딕 Bold" pitchFamily="50" charset="-127"/>
                <a:ea typeface="나눔고딕 Bold" pitchFamily="50" charset="-127"/>
              </a:rPr>
              <a:t>&gt;  2.</a:t>
            </a:r>
            <a:r>
              <a:rPr lang="ko-KR" altLang="en-US" sz="1600" dirty="0" smtClean="0">
                <a:solidFill>
                  <a:schemeClr val="accent1">
                    <a:lumMod val="75000"/>
                  </a:schemeClr>
                </a:solidFill>
                <a:latin typeface="나눔고딕 Bold" pitchFamily="50" charset="-127"/>
                <a:ea typeface="나눔고딕 Bold" pitchFamily="50" charset="-127"/>
              </a:rPr>
              <a:t>추진 전략</a:t>
            </a:r>
            <a:endParaRPr lang="ko-KR" altLang="en-US" sz="1600" dirty="0">
              <a:solidFill>
                <a:schemeClr val="accent1">
                  <a:lumMod val="75000"/>
                </a:schemeClr>
              </a:solidFill>
              <a:latin typeface="나눔고딕 Bold" pitchFamily="50" charset="-127"/>
              <a:ea typeface="나눔고딕 Bold" pitchFamily="50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416496" y="5325015"/>
            <a:ext cx="2880320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chemeClr val="bg1">
                  <a:lumMod val="50000"/>
                </a:schemeClr>
              </a:buClr>
              <a:buSzPct val="80000"/>
              <a:buFont typeface="Wingdings" pitchFamily="2" charset="2"/>
              <a:buChar char="u"/>
            </a:pPr>
            <a:r>
              <a:rPr lang="ko-KR" altLang="en-US" sz="1100" dirty="0" smtClean="0">
                <a:latin typeface="+mn-ea"/>
                <a:ea typeface="+mn-ea"/>
              </a:rPr>
              <a:t>기획 </a:t>
            </a:r>
            <a:r>
              <a:rPr lang="ko-KR" altLang="en-US" sz="1100" dirty="0" smtClean="0">
                <a:latin typeface="+mn-ea"/>
                <a:ea typeface="+mn-ea"/>
              </a:rPr>
              <a:t>전략 </a:t>
            </a:r>
          </a:p>
          <a:p>
            <a:r>
              <a:rPr lang="ko-KR" altLang="en-US" sz="1100" dirty="0" smtClean="0">
                <a:latin typeface="+mn-ea"/>
                <a:ea typeface="+mn-ea"/>
              </a:rPr>
              <a:t>   </a:t>
            </a:r>
            <a:r>
              <a:rPr lang="en-US" altLang="ko-KR" sz="1000" dirty="0" smtClean="0">
                <a:latin typeface="+mn-ea"/>
                <a:ea typeface="+mn-ea"/>
              </a:rPr>
              <a:t>- </a:t>
            </a:r>
            <a:r>
              <a:rPr lang="ko-KR" altLang="en-US" sz="1000" dirty="0" smtClean="0">
                <a:latin typeface="+mn-ea"/>
                <a:ea typeface="+mn-ea"/>
              </a:rPr>
              <a:t>수요자 위주의 발주의 표준화 구성 </a:t>
            </a:r>
          </a:p>
          <a:p>
            <a:r>
              <a:rPr lang="ko-KR" altLang="en-US" sz="1000" dirty="0" smtClean="0">
                <a:latin typeface="+mn-ea"/>
                <a:ea typeface="+mn-ea"/>
              </a:rPr>
              <a:t>   </a:t>
            </a:r>
            <a:r>
              <a:rPr lang="en-US" altLang="ko-KR" sz="1000" dirty="0" smtClean="0">
                <a:latin typeface="+mn-ea"/>
                <a:ea typeface="+mn-ea"/>
              </a:rPr>
              <a:t>- </a:t>
            </a:r>
            <a:r>
              <a:rPr lang="ko-KR" altLang="en-US" sz="1000" dirty="0" smtClean="0">
                <a:latin typeface="+mn-ea"/>
                <a:ea typeface="+mn-ea"/>
              </a:rPr>
              <a:t>수요자 및 공급자의 </a:t>
            </a:r>
            <a:r>
              <a:rPr lang="ko-KR" altLang="en-US" sz="1000" dirty="0" err="1" smtClean="0">
                <a:latin typeface="+mn-ea"/>
                <a:ea typeface="+mn-ea"/>
              </a:rPr>
              <a:t>타겟</a:t>
            </a:r>
            <a:r>
              <a:rPr lang="ko-KR" altLang="en-US" sz="1000" dirty="0" smtClean="0">
                <a:latin typeface="+mn-ea"/>
                <a:ea typeface="+mn-ea"/>
              </a:rPr>
              <a:t> 설정을 위한 수요자와 </a:t>
            </a:r>
            <a:endParaRPr lang="en-US" altLang="ko-KR" sz="1000" dirty="0" smtClean="0">
              <a:latin typeface="+mn-ea"/>
              <a:ea typeface="+mn-ea"/>
            </a:endParaRPr>
          </a:p>
          <a:p>
            <a:r>
              <a:rPr lang="en-US" altLang="ko-KR" sz="1000" dirty="0" smtClean="0">
                <a:latin typeface="+mn-ea"/>
                <a:ea typeface="+mn-ea"/>
              </a:rPr>
              <a:t> </a:t>
            </a:r>
            <a:r>
              <a:rPr lang="en-US" altLang="ko-KR" sz="1000" dirty="0" smtClean="0">
                <a:latin typeface="+mn-ea"/>
                <a:ea typeface="+mn-ea"/>
              </a:rPr>
              <a:t>    </a:t>
            </a:r>
            <a:r>
              <a:rPr lang="ko-KR" altLang="en-US" sz="1000" dirty="0" smtClean="0">
                <a:latin typeface="+mn-ea"/>
                <a:ea typeface="+mn-ea"/>
              </a:rPr>
              <a:t>공급자의 효과적 </a:t>
            </a:r>
            <a:r>
              <a:rPr lang="ko-KR" altLang="en-US" sz="1000" dirty="0" smtClean="0">
                <a:latin typeface="+mn-ea"/>
                <a:ea typeface="+mn-ea"/>
              </a:rPr>
              <a:t>분류 구성 </a:t>
            </a:r>
          </a:p>
          <a:p>
            <a:r>
              <a:rPr lang="ko-KR" altLang="en-US" sz="1000" dirty="0" smtClean="0">
                <a:latin typeface="+mn-ea"/>
                <a:ea typeface="+mn-ea"/>
              </a:rPr>
              <a:t>   </a:t>
            </a:r>
            <a:r>
              <a:rPr lang="en-US" altLang="ko-KR" sz="1000" dirty="0" smtClean="0">
                <a:latin typeface="+mn-ea"/>
                <a:ea typeface="+mn-ea"/>
              </a:rPr>
              <a:t>- </a:t>
            </a:r>
            <a:r>
              <a:rPr lang="ko-KR" altLang="en-US" sz="1000" dirty="0" smtClean="0">
                <a:latin typeface="+mn-ea"/>
                <a:ea typeface="+mn-ea"/>
              </a:rPr>
              <a:t>단순한 프로세스를 통한 </a:t>
            </a:r>
            <a:r>
              <a:rPr lang="ko-KR" altLang="en-US" sz="1000" dirty="0" err="1" smtClean="0">
                <a:latin typeface="+mn-ea"/>
                <a:ea typeface="+mn-ea"/>
              </a:rPr>
              <a:t>접근성</a:t>
            </a:r>
            <a:r>
              <a:rPr lang="ko-KR" altLang="en-US" sz="1000" dirty="0" smtClean="0">
                <a:latin typeface="+mn-ea"/>
                <a:ea typeface="+mn-ea"/>
              </a:rPr>
              <a:t> 확보 </a:t>
            </a:r>
          </a:p>
        </p:txBody>
      </p:sp>
      <p:sp>
        <p:nvSpPr>
          <p:cNvPr id="31" name="직사각형 30"/>
          <p:cNvSpPr/>
          <p:nvPr/>
        </p:nvSpPr>
        <p:spPr>
          <a:xfrm>
            <a:off x="3260812" y="5325015"/>
            <a:ext cx="3240360" cy="10464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chemeClr val="bg1">
                  <a:lumMod val="50000"/>
                </a:schemeClr>
              </a:buClr>
              <a:buSzPct val="80000"/>
              <a:buFont typeface="Wingdings" pitchFamily="2" charset="2"/>
              <a:buChar char="u"/>
            </a:pPr>
            <a:r>
              <a:rPr lang="ko-KR" altLang="en-US" sz="1100" dirty="0" smtClean="0">
                <a:latin typeface="+mn-ea"/>
                <a:ea typeface="+mn-ea"/>
              </a:rPr>
              <a:t>디자인 </a:t>
            </a:r>
            <a:r>
              <a:rPr lang="ko-KR" altLang="en-US" sz="1100" dirty="0" smtClean="0">
                <a:latin typeface="+mn-ea"/>
                <a:ea typeface="+mn-ea"/>
              </a:rPr>
              <a:t>개발 전략 </a:t>
            </a:r>
          </a:p>
          <a:p>
            <a:r>
              <a:rPr lang="ko-KR" altLang="en-US" sz="1100" dirty="0" smtClean="0">
                <a:latin typeface="+mn-ea"/>
                <a:ea typeface="+mn-ea"/>
              </a:rPr>
              <a:t>  </a:t>
            </a:r>
            <a:r>
              <a:rPr lang="ko-KR" altLang="en-US" sz="1000" dirty="0" smtClean="0">
                <a:latin typeface="+mn-ea"/>
                <a:ea typeface="+mn-ea"/>
              </a:rPr>
              <a:t> </a:t>
            </a:r>
            <a:r>
              <a:rPr lang="en-US" altLang="ko-KR" sz="1000" dirty="0" smtClean="0">
                <a:latin typeface="+mn-ea"/>
                <a:ea typeface="+mn-ea"/>
              </a:rPr>
              <a:t>- </a:t>
            </a:r>
            <a:r>
              <a:rPr lang="ko-KR" altLang="en-US" sz="1000" dirty="0" smtClean="0">
                <a:latin typeface="+mn-ea"/>
                <a:ea typeface="+mn-ea"/>
              </a:rPr>
              <a:t>사용자의 편리성을 고려한 유저 인터페이스 구현 </a:t>
            </a:r>
          </a:p>
          <a:p>
            <a:r>
              <a:rPr lang="ko-KR" altLang="en-US" sz="1000" dirty="0" smtClean="0">
                <a:latin typeface="+mn-ea"/>
                <a:ea typeface="+mn-ea"/>
              </a:rPr>
              <a:t>   </a:t>
            </a:r>
            <a:r>
              <a:rPr lang="en-US" altLang="ko-KR" sz="1000" dirty="0" smtClean="0">
                <a:latin typeface="+mn-ea"/>
                <a:ea typeface="+mn-ea"/>
              </a:rPr>
              <a:t>- </a:t>
            </a:r>
            <a:r>
              <a:rPr lang="ko-KR" altLang="en-US" sz="1000" dirty="0" err="1" smtClean="0">
                <a:latin typeface="+mn-ea"/>
                <a:ea typeface="+mn-ea"/>
              </a:rPr>
              <a:t>모바일에서</a:t>
            </a:r>
            <a:r>
              <a:rPr lang="ko-KR" altLang="en-US" sz="1000" dirty="0" smtClean="0">
                <a:latin typeface="+mn-ea"/>
                <a:ea typeface="+mn-ea"/>
              </a:rPr>
              <a:t> 일부 서비스가 가능하도록 </a:t>
            </a:r>
            <a:r>
              <a:rPr lang="ko-KR" altLang="en-US" sz="1000" dirty="0" err="1" smtClean="0">
                <a:latin typeface="+mn-ea"/>
                <a:ea typeface="+mn-ea"/>
              </a:rPr>
              <a:t>반응형</a:t>
            </a:r>
            <a:r>
              <a:rPr lang="ko-KR" altLang="en-US" sz="1000" dirty="0" smtClean="0">
                <a:latin typeface="+mn-ea"/>
                <a:ea typeface="+mn-ea"/>
              </a:rPr>
              <a:t> </a:t>
            </a:r>
            <a:r>
              <a:rPr lang="ko-KR" altLang="en-US" sz="1000" dirty="0" err="1" smtClean="0">
                <a:latin typeface="+mn-ea"/>
                <a:ea typeface="+mn-ea"/>
              </a:rPr>
              <a:t>웹구성</a:t>
            </a:r>
            <a:r>
              <a:rPr lang="ko-KR" altLang="en-US" sz="1000" dirty="0" smtClean="0">
                <a:latin typeface="+mn-ea"/>
                <a:ea typeface="+mn-ea"/>
              </a:rPr>
              <a:t> </a:t>
            </a:r>
          </a:p>
          <a:p>
            <a:r>
              <a:rPr lang="ko-KR" altLang="en-US" sz="1000" dirty="0" smtClean="0">
                <a:latin typeface="+mn-ea"/>
                <a:ea typeface="+mn-ea"/>
              </a:rPr>
              <a:t>   </a:t>
            </a:r>
            <a:r>
              <a:rPr lang="en-US" altLang="ko-KR" sz="1000" dirty="0" smtClean="0">
                <a:latin typeface="+mn-ea"/>
                <a:ea typeface="+mn-ea"/>
              </a:rPr>
              <a:t>- </a:t>
            </a:r>
            <a:r>
              <a:rPr lang="ko-KR" altLang="en-US" sz="1000" dirty="0" smtClean="0">
                <a:latin typeface="+mn-ea"/>
                <a:ea typeface="+mn-ea"/>
              </a:rPr>
              <a:t>다양한 사용자 그룹을 대상으로 서비스 할 수 있도록 </a:t>
            </a:r>
          </a:p>
          <a:p>
            <a:r>
              <a:rPr lang="ko-KR" altLang="en-US" sz="1000" dirty="0" smtClean="0">
                <a:latin typeface="+mn-ea"/>
                <a:ea typeface="+mn-ea"/>
              </a:rPr>
              <a:t>     효과적인 </a:t>
            </a:r>
            <a:r>
              <a:rPr lang="ko-KR" altLang="en-US" sz="1000" dirty="0" err="1" smtClean="0">
                <a:latin typeface="+mn-ea"/>
                <a:ea typeface="+mn-ea"/>
              </a:rPr>
              <a:t>네비게이션</a:t>
            </a:r>
            <a:r>
              <a:rPr lang="ko-KR" altLang="en-US" sz="1000" dirty="0" smtClean="0">
                <a:latin typeface="+mn-ea"/>
                <a:ea typeface="+mn-ea"/>
              </a:rPr>
              <a:t> 구성 </a:t>
            </a:r>
          </a:p>
          <a:p>
            <a:r>
              <a:rPr lang="ko-KR" altLang="en-US" sz="1000" dirty="0" smtClean="0">
                <a:latin typeface="+mn-ea"/>
                <a:ea typeface="+mn-ea"/>
              </a:rPr>
              <a:t>   </a:t>
            </a:r>
            <a:r>
              <a:rPr lang="en-US" altLang="ko-KR" sz="1000" dirty="0" smtClean="0">
                <a:latin typeface="+mn-ea"/>
                <a:ea typeface="+mn-ea"/>
              </a:rPr>
              <a:t>- </a:t>
            </a:r>
            <a:r>
              <a:rPr lang="ko-KR" altLang="en-US" sz="1000" dirty="0" smtClean="0">
                <a:latin typeface="+mn-ea"/>
                <a:ea typeface="+mn-ea"/>
              </a:rPr>
              <a:t>현재 </a:t>
            </a:r>
            <a:r>
              <a:rPr lang="ko-KR" altLang="en-US" sz="1000" dirty="0" err="1" smtClean="0">
                <a:latin typeface="+mn-ea"/>
                <a:ea typeface="+mn-ea"/>
              </a:rPr>
              <a:t>트랜드에</a:t>
            </a:r>
            <a:r>
              <a:rPr lang="ko-KR" altLang="en-US" sz="1000" dirty="0" smtClean="0">
                <a:latin typeface="+mn-ea"/>
                <a:ea typeface="+mn-ea"/>
              </a:rPr>
              <a:t> 부합하는 인터페이스 화면 </a:t>
            </a:r>
            <a:r>
              <a:rPr lang="ko-KR" altLang="en-US" sz="1000" dirty="0" smtClean="0">
                <a:latin typeface="+mn-ea"/>
                <a:ea typeface="+mn-ea"/>
              </a:rPr>
              <a:t>구성</a:t>
            </a:r>
            <a:endParaRPr lang="ko-KR" altLang="en-US" sz="1000" dirty="0">
              <a:latin typeface="+mn-ea"/>
              <a:ea typeface="+mn-ea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6465168" y="5325015"/>
            <a:ext cx="288032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chemeClr val="bg1">
                  <a:lumMod val="50000"/>
                </a:schemeClr>
              </a:buClr>
              <a:buSzPct val="80000"/>
              <a:buFont typeface="Wingdings" pitchFamily="2" charset="2"/>
              <a:buChar char="u"/>
            </a:pPr>
            <a:r>
              <a:rPr lang="ko-KR" altLang="en-US" sz="1100" dirty="0" smtClean="0">
                <a:latin typeface="+mn-ea"/>
                <a:ea typeface="+mn-ea"/>
              </a:rPr>
              <a:t>웹 </a:t>
            </a:r>
            <a:r>
              <a:rPr lang="ko-KR" altLang="en-US" sz="1100" dirty="0" smtClean="0">
                <a:latin typeface="+mn-ea"/>
                <a:ea typeface="+mn-ea"/>
              </a:rPr>
              <a:t>개발 전략 </a:t>
            </a:r>
          </a:p>
          <a:p>
            <a:r>
              <a:rPr lang="ko-KR" altLang="en-US" sz="1100" dirty="0" smtClean="0">
                <a:latin typeface="+mn-ea"/>
                <a:ea typeface="+mn-ea"/>
              </a:rPr>
              <a:t>  </a:t>
            </a:r>
            <a:r>
              <a:rPr lang="ko-KR" altLang="en-US" sz="1000" dirty="0" smtClean="0">
                <a:latin typeface="+mn-ea"/>
                <a:ea typeface="+mn-ea"/>
              </a:rPr>
              <a:t> </a:t>
            </a:r>
            <a:r>
              <a:rPr lang="en-US" altLang="ko-KR" sz="1000" dirty="0" smtClean="0">
                <a:latin typeface="+mn-ea"/>
                <a:ea typeface="+mn-ea"/>
              </a:rPr>
              <a:t>- </a:t>
            </a:r>
            <a:r>
              <a:rPr lang="ko-KR" altLang="en-US" sz="1000" dirty="0" smtClean="0">
                <a:latin typeface="+mn-ea"/>
                <a:ea typeface="+mn-ea"/>
              </a:rPr>
              <a:t>클라우드 기반의 웹 시스템 개발 </a:t>
            </a:r>
          </a:p>
          <a:p>
            <a:r>
              <a:rPr lang="ko-KR" altLang="en-US" sz="1000" dirty="0" smtClean="0">
                <a:latin typeface="+mn-ea"/>
                <a:ea typeface="+mn-ea"/>
              </a:rPr>
              <a:t>   </a:t>
            </a:r>
            <a:r>
              <a:rPr lang="en-US" altLang="ko-KR" sz="1000" dirty="0" smtClean="0">
                <a:latin typeface="+mn-ea"/>
                <a:ea typeface="+mn-ea"/>
              </a:rPr>
              <a:t>- </a:t>
            </a:r>
            <a:r>
              <a:rPr lang="ko-KR" altLang="en-US" sz="1000" dirty="0" err="1" smtClean="0">
                <a:latin typeface="+mn-ea"/>
                <a:ea typeface="+mn-ea"/>
              </a:rPr>
              <a:t>확장성을</a:t>
            </a:r>
            <a:r>
              <a:rPr lang="ko-KR" altLang="en-US" sz="1000" dirty="0" smtClean="0">
                <a:latin typeface="+mn-ea"/>
                <a:ea typeface="+mn-ea"/>
              </a:rPr>
              <a:t> 고려한 개발의 표준화 </a:t>
            </a:r>
          </a:p>
          <a:p>
            <a:r>
              <a:rPr lang="ko-KR" altLang="en-US" sz="1000" dirty="0" smtClean="0">
                <a:latin typeface="+mn-ea"/>
                <a:ea typeface="+mn-ea"/>
              </a:rPr>
              <a:t>   </a:t>
            </a:r>
            <a:r>
              <a:rPr lang="en-US" altLang="ko-KR" sz="1000" dirty="0" smtClean="0">
                <a:latin typeface="+mn-ea"/>
                <a:ea typeface="+mn-ea"/>
              </a:rPr>
              <a:t>- </a:t>
            </a:r>
            <a:r>
              <a:rPr lang="ko-KR" altLang="en-US" sz="1000" dirty="0" smtClean="0">
                <a:latin typeface="+mn-ea"/>
                <a:ea typeface="+mn-ea"/>
              </a:rPr>
              <a:t>다양한 디바이스 및 </a:t>
            </a:r>
            <a:r>
              <a:rPr lang="ko-KR" altLang="en-US" sz="1000" dirty="0" err="1" smtClean="0">
                <a:latin typeface="+mn-ea"/>
                <a:ea typeface="+mn-ea"/>
              </a:rPr>
              <a:t>타사이트</a:t>
            </a:r>
            <a:r>
              <a:rPr lang="ko-KR" altLang="en-US" sz="1000" dirty="0" smtClean="0">
                <a:latin typeface="+mn-ea"/>
                <a:ea typeface="+mn-ea"/>
              </a:rPr>
              <a:t> 연계 서비스가 </a:t>
            </a:r>
            <a:endParaRPr lang="en-US" altLang="ko-KR" sz="1000" dirty="0" smtClean="0">
              <a:latin typeface="+mn-ea"/>
              <a:ea typeface="+mn-ea"/>
            </a:endParaRPr>
          </a:p>
          <a:p>
            <a:r>
              <a:rPr lang="en-US" altLang="ko-KR" sz="1000" dirty="0" smtClean="0">
                <a:latin typeface="+mn-ea"/>
                <a:ea typeface="+mn-ea"/>
              </a:rPr>
              <a:t> </a:t>
            </a:r>
            <a:r>
              <a:rPr lang="en-US" altLang="ko-KR" sz="1000" dirty="0" smtClean="0">
                <a:latin typeface="+mn-ea"/>
                <a:ea typeface="+mn-ea"/>
              </a:rPr>
              <a:t>    </a:t>
            </a:r>
            <a:r>
              <a:rPr lang="ko-KR" altLang="en-US" sz="1000" dirty="0" smtClean="0">
                <a:latin typeface="+mn-ea"/>
                <a:ea typeface="+mn-ea"/>
              </a:rPr>
              <a:t>가능하도록 </a:t>
            </a:r>
            <a:r>
              <a:rPr lang="ko-KR" altLang="en-US" sz="1000" dirty="0" smtClean="0">
                <a:latin typeface="+mn-ea"/>
                <a:ea typeface="+mn-ea"/>
              </a:rPr>
              <a:t>구현 </a:t>
            </a:r>
          </a:p>
          <a:p>
            <a:r>
              <a:rPr lang="ko-KR" altLang="en-US" sz="1000" dirty="0" smtClean="0">
                <a:latin typeface="+mn-ea"/>
                <a:ea typeface="+mn-ea"/>
              </a:rPr>
              <a:t>   </a:t>
            </a:r>
            <a:r>
              <a:rPr lang="en-US" altLang="ko-KR" sz="1000" dirty="0" smtClean="0">
                <a:latin typeface="+mn-ea"/>
                <a:ea typeface="+mn-ea"/>
              </a:rPr>
              <a:t>- </a:t>
            </a:r>
            <a:r>
              <a:rPr lang="ko-KR" altLang="en-US" sz="1000" dirty="0" smtClean="0">
                <a:latin typeface="+mn-ea"/>
                <a:ea typeface="+mn-ea"/>
              </a:rPr>
              <a:t>웹 보안 및 개인정보 보호를 고려한 웹 개발 </a:t>
            </a:r>
          </a:p>
          <a:p>
            <a:r>
              <a:rPr lang="ko-KR" altLang="en-US" sz="1000" dirty="0" smtClean="0">
                <a:latin typeface="+mn-ea"/>
                <a:ea typeface="+mn-ea"/>
              </a:rPr>
              <a:t>   </a:t>
            </a:r>
            <a:r>
              <a:rPr lang="en-US" altLang="ko-KR" sz="1000" dirty="0" smtClean="0">
                <a:latin typeface="+mn-ea"/>
                <a:ea typeface="+mn-ea"/>
              </a:rPr>
              <a:t>- </a:t>
            </a:r>
            <a:r>
              <a:rPr lang="ko-KR" altLang="en-US" sz="1000" dirty="0" smtClean="0">
                <a:latin typeface="+mn-ea"/>
                <a:ea typeface="+mn-ea"/>
              </a:rPr>
              <a:t>다양한 검색으로 인한 서비스의 속도 저하 고려 </a:t>
            </a:r>
            <a:endParaRPr lang="ko-KR" altLang="en-US" sz="1000" dirty="0">
              <a:latin typeface="+mn-ea"/>
              <a:ea typeface="+mn-ea"/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3984501" y="2743765"/>
            <a:ext cx="1440160" cy="1440160"/>
          </a:xfrm>
          <a:prstGeom prst="ellipse">
            <a:avLst/>
          </a:prstGeom>
          <a:solidFill>
            <a:srgbClr val="66AAD4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smtClean="0"/>
              <a:t>표준화</a:t>
            </a:r>
            <a:endParaRPr lang="ko-KR" altLang="en-US" sz="1600" b="1" dirty="0"/>
          </a:p>
        </p:txBody>
      </p:sp>
      <p:sp>
        <p:nvSpPr>
          <p:cNvPr id="34" name="타원 33"/>
          <p:cNvSpPr/>
          <p:nvPr/>
        </p:nvSpPr>
        <p:spPr>
          <a:xfrm>
            <a:off x="3298701" y="3524815"/>
            <a:ext cx="1440160" cy="1440160"/>
          </a:xfrm>
          <a:prstGeom prst="ellipse">
            <a:avLst/>
          </a:prstGeom>
          <a:solidFill>
            <a:srgbClr val="66AAD4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smtClean="0"/>
              <a:t>단순화</a:t>
            </a:r>
            <a:endParaRPr lang="ko-KR" altLang="en-US" sz="1600" b="1" dirty="0"/>
          </a:p>
        </p:txBody>
      </p:sp>
      <p:sp>
        <p:nvSpPr>
          <p:cNvPr id="35" name="타원 34"/>
          <p:cNvSpPr/>
          <p:nvPr/>
        </p:nvSpPr>
        <p:spPr>
          <a:xfrm>
            <a:off x="4736976" y="3524815"/>
            <a:ext cx="1440160" cy="1440160"/>
          </a:xfrm>
          <a:prstGeom prst="ellipse">
            <a:avLst/>
          </a:prstGeom>
          <a:solidFill>
            <a:srgbClr val="66AAD4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smtClean="0"/>
              <a:t>차별화</a:t>
            </a:r>
            <a:endParaRPr lang="ko-KR" altLang="en-US" sz="1600" b="1" dirty="0"/>
          </a:p>
        </p:txBody>
      </p:sp>
      <p:sp>
        <p:nvSpPr>
          <p:cNvPr id="37" name="모서리가 둥근 직사각형 36"/>
          <p:cNvSpPr/>
          <p:nvPr/>
        </p:nvSpPr>
        <p:spPr bwMode="auto">
          <a:xfrm>
            <a:off x="1136576" y="1124744"/>
            <a:ext cx="2033858" cy="36004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2225">
            <a:solidFill>
              <a:srgbClr val="95D6E3"/>
            </a:solidFill>
          </a:ln>
          <a:effectLst/>
          <a:extLst/>
        </p:spPr>
        <p:txBody>
          <a:bodyPr wrap="none" lIns="0" tIns="0" rIns="0" bIns="0" anchor="ctr"/>
          <a:lstStyle/>
          <a:p>
            <a:pPr algn="ctr" latinLnBrk="0">
              <a:spcBef>
                <a:spcPts val="200"/>
              </a:spcBef>
            </a:pPr>
            <a:r>
              <a:rPr lang="ko-KR" altLang="en-US" sz="1200" dirty="0" smtClean="0">
                <a:solidFill>
                  <a:srgbClr val="000000"/>
                </a:solidFill>
                <a:latin typeface="+mn-ea"/>
                <a:ea typeface="+mn-ea"/>
              </a:rPr>
              <a:t>경험이 풍부한 </a:t>
            </a:r>
            <a:r>
              <a:rPr lang="ko-KR" altLang="en-US" sz="1200" dirty="0" smtClean="0">
                <a:solidFill>
                  <a:srgbClr val="000000"/>
                </a:solidFill>
                <a:latin typeface="+mn-ea"/>
                <a:ea typeface="+mn-ea"/>
              </a:rPr>
              <a:t>개발 조직</a:t>
            </a:r>
            <a:endParaRPr lang="ko-KR" altLang="en-US" sz="1200" dirty="0">
              <a:solidFill>
                <a:srgbClr val="000000"/>
              </a:solidFill>
              <a:latin typeface="+mn-ea"/>
              <a:ea typeface="+mn-ea"/>
            </a:endParaRPr>
          </a:p>
        </p:txBody>
      </p:sp>
      <p:sp>
        <p:nvSpPr>
          <p:cNvPr id="38" name="모서리가 둥근 직사각형 37"/>
          <p:cNvSpPr/>
          <p:nvPr/>
        </p:nvSpPr>
        <p:spPr bwMode="auto">
          <a:xfrm>
            <a:off x="3764868" y="1124744"/>
            <a:ext cx="2033858" cy="36004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2225">
            <a:solidFill>
              <a:srgbClr val="95D6E3"/>
            </a:solidFill>
          </a:ln>
          <a:effectLst/>
          <a:extLst/>
        </p:spPr>
        <p:txBody>
          <a:bodyPr wrap="none" lIns="0" tIns="0" rIns="0" bIns="0" anchor="ctr"/>
          <a:lstStyle/>
          <a:p>
            <a:pPr algn="ctr" latinLnBrk="0">
              <a:spcBef>
                <a:spcPts val="200"/>
              </a:spcBef>
            </a:pPr>
            <a:r>
              <a:rPr lang="ko-KR" altLang="en-US" sz="1200" dirty="0" smtClean="0">
                <a:solidFill>
                  <a:srgbClr val="000000"/>
                </a:solidFill>
                <a:latin typeface="+mn-ea"/>
                <a:ea typeface="+mn-ea"/>
              </a:rPr>
              <a:t>검증된 클라우드 플랫폼</a:t>
            </a:r>
            <a:endParaRPr lang="ko-KR" altLang="en-US" sz="1200" dirty="0">
              <a:solidFill>
                <a:srgbClr val="000000"/>
              </a:solidFill>
              <a:latin typeface="+mn-ea"/>
              <a:ea typeface="+mn-ea"/>
            </a:endParaRPr>
          </a:p>
        </p:txBody>
      </p:sp>
      <p:sp>
        <p:nvSpPr>
          <p:cNvPr id="39" name="모서리가 둥근 직사각형 38"/>
          <p:cNvSpPr/>
          <p:nvPr/>
        </p:nvSpPr>
        <p:spPr bwMode="auto">
          <a:xfrm>
            <a:off x="6393160" y="1124744"/>
            <a:ext cx="2033858" cy="36004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2225">
            <a:solidFill>
              <a:srgbClr val="95D6E3"/>
            </a:solidFill>
          </a:ln>
          <a:effectLst/>
          <a:extLst/>
        </p:spPr>
        <p:txBody>
          <a:bodyPr wrap="none" lIns="0" tIns="0" rIns="0" bIns="0" anchor="ctr"/>
          <a:lstStyle/>
          <a:p>
            <a:pPr algn="ctr" latinLnBrk="0">
              <a:spcBef>
                <a:spcPts val="200"/>
              </a:spcBef>
            </a:pPr>
            <a:r>
              <a:rPr lang="ko-KR" altLang="en-US" sz="1200" dirty="0" smtClean="0">
                <a:solidFill>
                  <a:srgbClr val="000000"/>
                </a:solidFill>
                <a:latin typeface="+mn-ea"/>
                <a:ea typeface="+mn-ea"/>
              </a:rPr>
              <a:t>효율적 인력 관리</a:t>
            </a:r>
            <a:endParaRPr lang="ko-KR" altLang="en-US" sz="1200" dirty="0">
              <a:solidFill>
                <a:srgbClr val="000000"/>
              </a:solidFill>
              <a:latin typeface="+mn-ea"/>
              <a:ea typeface="+mn-ea"/>
            </a:endParaRPr>
          </a:p>
        </p:txBody>
      </p:sp>
      <p:cxnSp>
        <p:nvCxnSpPr>
          <p:cNvPr id="42" name="직선 연결선 41"/>
          <p:cNvCxnSpPr/>
          <p:nvPr/>
        </p:nvCxnSpPr>
        <p:spPr>
          <a:xfrm>
            <a:off x="3224808" y="5397023"/>
            <a:ext cx="0" cy="936104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/>
          <p:cNvCxnSpPr/>
          <p:nvPr/>
        </p:nvCxnSpPr>
        <p:spPr>
          <a:xfrm>
            <a:off x="6406158" y="5397023"/>
            <a:ext cx="0" cy="936104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그룹 49"/>
          <p:cNvGrpSpPr/>
          <p:nvPr/>
        </p:nvGrpSpPr>
        <p:grpSpPr>
          <a:xfrm>
            <a:off x="5961112" y="3668831"/>
            <a:ext cx="1080120" cy="432048"/>
            <a:chOff x="5961112" y="3501008"/>
            <a:chExt cx="1512168" cy="432048"/>
          </a:xfrm>
        </p:grpSpPr>
        <p:cxnSp>
          <p:nvCxnSpPr>
            <p:cNvPr id="47" name="직선 연결선 46"/>
            <p:cNvCxnSpPr/>
            <p:nvPr/>
          </p:nvCxnSpPr>
          <p:spPr>
            <a:xfrm flipV="1">
              <a:off x="5961112" y="3501008"/>
              <a:ext cx="504056" cy="432048"/>
            </a:xfrm>
            <a:prstGeom prst="line">
              <a:avLst/>
            </a:prstGeom>
            <a:ln>
              <a:solidFill>
                <a:srgbClr val="898075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 48"/>
            <p:cNvCxnSpPr/>
            <p:nvPr/>
          </p:nvCxnSpPr>
          <p:spPr>
            <a:xfrm>
              <a:off x="6465168" y="3501008"/>
              <a:ext cx="1008112" cy="0"/>
            </a:xfrm>
            <a:prstGeom prst="line">
              <a:avLst/>
            </a:prstGeom>
            <a:ln>
              <a:solidFill>
                <a:srgbClr val="89807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그룹 50"/>
          <p:cNvGrpSpPr/>
          <p:nvPr/>
        </p:nvGrpSpPr>
        <p:grpSpPr>
          <a:xfrm>
            <a:off x="5071120" y="2691948"/>
            <a:ext cx="1080120" cy="432048"/>
            <a:chOff x="5961112" y="3501008"/>
            <a:chExt cx="1512168" cy="432048"/>
          </a:xfrm>
        </p:grpSpPr>
        <p:cxnSp>
          <p:nvCxnSpPr>
            <p:cNvPr id="52" name="직선 연결선 51"/>
            <p:cNvCxnSpPr/>
            <p:nvPr/>
          </p:nvCxnSpPr>
          <p:spPr>
            <a:xfrm flipV="1">
              <a:off x="5961112" y="3501008"/>
              <a:ext cx="504056" cy="432048"/>
            </a:xfrm>
            <a:prstGeom prst="line">
              <a:avLst/>
            </a:prstGeom>
            <a:ln>
              <a:solidFill>
                <a:srgbClr val="898075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 52"/>
            <p:cNvCxnSpPr/>
            <p:nvPr/>
          </p:nvCxnSpPr>
          <p:spPr>
            <a:xfrm>
              <a:off x="6465168" y="3501008"/>
              <a:ext cx="1008112" cy="0"/>
            </a:xfrm>
            <a:prstGeom prst="line">
              <a:avLst/>
            </a:prstGeom>
            <a:ln>
              <a:solidFill>
                <a:srgbClr val="89807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그룹 53"/>
          <p:cNvGrpSpPr/>
          <p:nvPr/>
        </p:nvGrpSpPr>
        <p:grpSpPr>
          <a:xfrm flipH="1">
            <a:off x="2360712" y="3524815"/>
            <a:ext cx="1224136" cy="432048"/>
            <a:chOff x="5961112" y="3501008"/>
            <a:chExt cx="1512168" cy="432048"/>
          </a:xfrm>
        </p:grpSpPr>
        <p:cxnSp>
          <p:nvCxnSpPr>
            <p:cNvPr id="55" name="직선 연결선 54"/>
            <p:cNvCxnSpPr/>
            <p:nvPr/>
          </p:nvCxnSpPr>
          <p:spPr>
            <a:xfrm flipV="1">
              <a:off x="5961112" y="3501008"/>
              <a:ext cx="504056" cy="432048"/>
            </a:xfrm>
            <a:prstGeom prst="line">
              <a:avLst/>
            </a:prstGeom>
            <a:ln>
              <a:solidFill>
                <a:srgbClr val="898075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 55"/>
            <p:cNvCxnSpPr/>
            <p:nvPr/>
          </p:nvCxnSpPr>
          <p:spPr>
            <a:xfrm>
              <a:off x="6465168" y="3501008"/>
              <a:ext cx="1008112" cy="0"/>
            </a:xfrm>
            <a:prstGeom prst="line">
              <a:avLst/>
            </a:prstGeom>
            <a:ln>
              <a:solidFill>
                <a:srgbClr val="89807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7" name="직사각형 56"/>
          <p:cNvSpPr/>
          <p:nvPr/>
        </p:nvSpPr>
        <p:spPr>
          <a:xfrm>
            <a:off x="1352600" y="3395657"/>
            <a:ext cx="108012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chemeClr val="bg1">
                  <a:lumMod val="50000"/>
                </a:schemeClr>
              </a:buClr>
              <a:buSzPct val="80000"/>
            </a:pPr>
            <a:r>
              <a:rPr lang="ko-KR" altLang="en-US" sz="1000" dirty="0" smtClean="0">
                <a:latin typeface="+mn-ea"/>
                <a:ea typeface="+mn-ea"/>
              </a:rPr>
              <a:t>사용자의 편의성</a:t>
            </a:r>
            <a:endParaRPr lang="ko-KR" altLang="en-US" sz="1000" dirty="0" smtClean="0">
              <a:latin typeface="+mn-ea"/>
              <a:ea typeface="+mn-ea"/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6157020" y="2580699"/>
            <a:ext cx="11002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chemeClr val="bg1">
                  <a:lumMod val="50000"/>
                </a:schemeClr>
              </a:buClr>
              <a:buSzPct val="80000"/>
            </a:pPr>
            <a:r>
              <a:rPr lang="ko-KR" altLang="en-US" sz="1000" dirty="0" smtClean="0">
                <a:latin typeface="+mn-ea"/>
                <a:ea typeface="+mn-ea"/>
              </a:rPr>
              <a:t>시스템 </a:t>
            </a:r>
            <a:r>
              <a:rPr lang="ko-KR" altLang="en-US" sz="1000" dirty="0" err="1" smtClean="0">
                <a:latin typeface="+mn-ea"/>
                <a:ea typeface="+mn-ea"/>
              </a:rPr>
              <a:t>확장성</a:t>
            </a:r>
            <a:endParaRPr lang="ko-KR" altLang="en-US" sz="1000" dirty="0" smtClean="0">
              <a:latin typeface="+mn-ea"/>
              <a:ea typeface="+mn-ea"/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7042845" y="3533199"/>
            <a:ext cx="11002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chemeClr val="bg1">
                  <a:lumMod val="50000"/>
                </a:schemeClr>
              </a:buClr>
              <a:buSzPct val="80000"/>
            </a:pPr>
            <a:r>
              <a:rPr lang="ko-KR" altLang="en-US" sz="1000" dirty="0" smtClean="0">
                <a:latin typeface="+mn-ea"/>
                <a:ea typeface="+mn-ea"/>
              </a:rPr>
              <a:t>서비스 경쟁력</a:t>
            </a:r>
            <a:endParaRPr lang="ko-KR" altLang="en-US" sz="1000" dirty="0" smtClean="0">
              <a:latin typeface="+mn-ea"/>
              <a:ea typeface="+mn-ea"/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1121346" y="1551974"/>
            <a:ext cx="2319486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chemeClr val="bg1">
                  <a:lumMod val="50000"/>
                </a:schemeClr>
              </a:buClr>
              <a:buSzPct val="80000"/>
            </a:pPr>
            <a:r>
              <a:rPr lang="en-US" altLang="ko-KR" sz="1000" dirty="0" smtClean="0">
                <a:latin typeface="+mn-ea"/>
                <a:ea typeface="+mn-ea"/>
              </a:rPr>
              <a:t>14</a:t>
            </a:r>
            <a:r>
              <a:rPr lang="ko-KR" altLang="en-US" sz="1000" dirty="0" smtClean="0">
                <a:latin typeface="+mn-ea"/>
                <a:ea typeface="+mn-ea"/>
              </a:rPr>
              <a:t>년간 다양한 업무경험 및 시스템 개발 </a:t>
            </a:r>
            <a:endParaRPr lang="en-US" altLang="ko-KR" sz="1000" dirty="0" smtClean="0">
              <a:latin typeface="+mn-ea"/>
              <a:ea typeface="+mn-ea"/>
            </a:endParaRPr>
          </a:p>
          <a:p>
            <a:pPr>
              <a:buClr>
                <a:schemeClr val="bg1">
                  <a:lumMod val="50000"/>
                </a:schemeClr>
              </a:buClr>
              <a:buSzPct val="80000"/>
            </a:pPr>
            <a:r>
              <a:rPr lang="ko-KR" altLang="en-US" sz="1000" dirty="0" smtClean="0">
                <a:latin typeface="+mn-ea"/>
                <a:ea typeface="+mn-ea"/>
              </a:rPr>
              <a:t>노하우</a:t>
            </a:r>
            <a:endParaRPr lang="en-US" altLang="ko-KR" sz="1000" dirty="0" smtClean="0">
              <a:latin typeface="+mn-ea"/>
              <a:ea typeface="+mn-ea"/>
            </a:endParaRPr>
          </a:p>
          <a:p>
            <a:pPr>
              <a:buClr>
                <a:schemeClr val="bg1">
                  <a:lumMod val="50000"/>
                </a:schemeClr>
              </a:buClr>
              <a:buSzPct val="80000"/>
            </a:pPr>
            <a:endParaRPr lang="en-US" altLang="ko-KR" sz="1000" dirty="0" smtClean="0">
              <a:latin typeface="+mn-ea"/>
              <a:ea typeface="+mn-ea"/>
            </a:endParaRPr>
          </a:p>
          <a:p>
            <a:pPr>
              <a:buClr>
                <a:schemeClr val="bg1">
                  <a:lumMod val="50000"/>
                </a:schemeClr>
              </a:buClr>
              <a:buSzPct val="80000"/>
            </a:pPr>
            <a:r>
              <a:rPr lang="ko-KR" altLang="en-US" sz="1000" dirty="0" smtClean="0">
                <a:latin typeface="+mn-ea"/>
                <a:ea typeface="+mn-ea"/>
              </a:rPr>
              <a:t>동일 개발방식</a:t>
            </a:r>
            <a:r>
              <a:rPr lang="en-US" altLang="ko-KR" sz="1000" dirty="0" smtClean="0">
                <a:latin typeface="+mn-ea"/>
                <a:ea typeface="+mn-ea"/>
              </a:rPr>
              <a:t>: </a:t>
            </a:r>
            <a:r>
              <a:rPr lang="ko-KR" altLang="en-US" sz="1000" dirty="0" smtClean="0">
                <a:latin typeface="+mn-ea"/>
                <a:ea typeface="+mn-ea"/>
              </a:rPr>
              <a:t>카이스트 국제협력 </a:t>
            </a:r>
            <a:r>
              <a:rPr lang="en-US" altLang="ko-KR" sz="1000" dirty="0" smtClean="0">
                <a:latin typeface="+mn-ea"/>
                <a:ea typeface="+mn-ea"/>
              </a:rPr>
              <a:t>DB</a:t>
            </a:r>
          </a:p>
          <a:p>
            <a:pPr>
              <a:buClr>
                <a:schemeClr val="bg1">
                  <a:lumMod val="50000"/>
                </a:schemeClr>
              </a:buClr>
              <a:buSzPct val="80000"/>
            </a:pPr>
            <a:r>
              <a:rPr lang="en-US" altLang="ko-KR" sz="1000" dirty="0" smtClean="0">
                <a:latin typeface="+mn-ea"/>
                <a:ea typeface="+mn-ea"/>
              </a:rPr>
              <a:t> </a:t>
            </a:r>
            <a:r>
              <a:rPr lang="en-US" altLang="ko-KR" sz="1000" dirty="0" smtClean="0">
                <a:latin typeface="+mn-ea"/>
                <a:ea typeface="+mn-ea"/>
              </a:rPr>
              <a:t>                       </a:t>
            </a:r>
            <a:r>
              <a:rPr lang="ko-KR" altLang="en-US" sz="1000" dirty="0" smtClean="0">
                <a:latin typeface="+mn-ea"/>
                <a:ea typeface="+mn-ea"/>
              </a:rPr>
              <a:t>독립운동</a:t>
            </a:r>
            <a:r>
              <a:rPr lang="en-US" altLang="ko-KR" sz="1000" dirty="0" smtClean="0">
                <a:latin typeface="+mn-ea"/>
                <a:ea typeface="+mn-ea"/>
              </a:rPr>
              <a:t> </a:t>
            </a:r>
            <a:r>
              <a:rPr lang="ko-KR" altLang="en-US" sz="1000" dirty="0" smtClean="0">
                <a:latin typeface="+mn-ea"/>
                <a:ea typeface="+mn-ea"/>
              </a:rPr>
              <a:t>웹</a:t>
            </a:r>
            <a:r>
              <a:rPr lang="en-US" altLang="ko-KR" sz="1000" dirty="0" smtClean="0">
                <a:latin typeface="+mn-ea"/>
                <a:ea typeface="+mn-ea"/>
              </a:rPr>
              <a:t>, </a:t>
            </a:r>
            <a:r>
              <a:rPr lang="ko-KR" altLang="en-US" sz="1000" dirty="0" err="1" smtClean="0">
                <a:latin typeface="+mn-ea"/>
                <a:ea typeface="+mn-ea"/>
              </a:rPr>
              <a:t>앱</a:t>
            </a:r>
            <a:r>
              <a:rPr lang="ko-KR" altLang="en-US" sz="1000" dirty="0" smtClean="0">
                <a:latin typeface="+mn-ea"/>
                <a:ea typeface="+mn-ea"/>
              </a:rPr>
              <a:t> 서비스</a:t>
            </a:r>
            <a:endParaRPr lang="ko-KR" altLang="en-US" sz="1000" dirty="0" smtClean="0">
              <a:latin typeface="+mn-ea"/>
              <a:ea typeface="+mn-ea"/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3785642" y="1551974"/>
            <a:ext cx="2319486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chemeClr val="bg1">
                  <a:lumMod val="50000"/>
                </a:schemeClr>
              </a:buClr>
              <a:buSzPct val="80000"/>
            </a:pPr>
            <a:r>
              <a:rPr lang="ko-KR" altLang="en-US" sz="1000" dirty="0" err="1" smtClean="0">
                <a:latin typeface="+mn-ea"/>
                <a:ea typeface="+mn-ea"/>
              </a:rPr>
              <a:t>레알마드리드의</a:t>
            </a:r>
            <a:r>
              <a:rPr lang="ko-KR" altLang="en-US" sz="1000" dirty="0" smtClean="0">
                <a:latin typeface="+mn-ea"/>
                <a:ea typeface="+mn-ea"/>
              </a:rPr>
              <a:t> </a:t>
            </a:r>
            <a:r>
              <a:rPr lang="en-US" altLang="ko-KR" sz="1000" dirty="0" smtClean="0">
                <a:latin typeface="+mn-ea"/>
                <a:ea typeface="+mn-ea"/>
              </a:rPr>
              <a:t>3</a:t>
            </a:r>
            <a:r>
              <a:rPr lang="ko-KR" altLang="en-US" sz="1000" dirty="0" err="1" smtClean="0">
                <a:latin typeface="+mn-ea"/>
                <a:ea typeface="+mn-ea"/>
              </a:rPr>
              <a:t>억명</a:t>
            </a:r>
            <a:r>
              <a:rPr lang="ko-KR" altLang="en-US" sz="1000" dirty="0" smtClean="0">
                <a:latin typeface="+mn-ea"/>
                <a:ea typeface="+mn-ea"/>
              </a:rPr>
              <a:t> 회원 대상 서비스</a:t>
            </a:r>
            <a:endParaRPr lang="en-US" altLang="ko-KR" sz="1000" dirty="0" smtClean="0">
              <a:latin typeface="+mn-ea"/>
              <a:ea typeface="+mn-ea"/>
            </a:endParaRPr>
          </a:p>
          <a:p>
            <a:pPr>
              <a:buClr>
                <a:schemeClr val="bg1">
                  <a:lumMod val="50000"/>
                </a:schemeClr>
              </a:buClr>
              <a:buSzPct val="80000"/>
            </a:pPr>
            <a:r>
              <a:rPr lang="ko-KR" altLang="en-US" sz="1000" dirty="0" err="1" smtClean="0">
                <a:latin typeface="+mn-ea"/>
                <a:ea typeface="+mn-ea"/>
              </a:rPr>
              <a:t>롤스로이스</a:t>
            </a:r>
            <a:r>
              <a:rPr lang="ko-KR" altLang="en-US" sz="1000" dirty="0" smtClean="0">
                <a:latin typeface="+mn-ea"/>
                <a:ea typeface="+mn-ea"/>
              </a:rPr>
              <a:t> 항공기 엔진 위험 분석 시스템 구현</a:t>
            </a:r>
            <a:endParaRPr lang="ko-KR" altLang="en-US" sz="1000" dirty="0" smtClean="0">
              <a:latin typeface="+mn-ea"/>
              <a:ea typeface="+mn-ea"/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6361212" y="1551974"/>
            <a:ext cx="231948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chemeClr val="bg1">
                  <a:lumMod val="50000"/>
                </a:schemeClr>
              </a:buClr>
              <a:buSzPct val="80000"/>
            </a:pPr>
            <a:r>
              <a:rPr lang="en-US" altLang="ko-KR" sz="1000" dirty="0" smtClean="0">
                <a:latin typeface="+mn-ea"/>
                <a:ea typeface="+mn-ea"/>
              </a:rPr>
              <a:t>100% </a:t>
            </a:r>
            <a:r>
              <a:rPr lang="ko-KR" altLang="en-US" sz="1000" dirty="0" smtClean="0">
                <a:latin typeface="+mn-ea"/>
                <a:ea typeface="+mn-ea"/>
              </a:rPr>
              <a:t>자사인력으로 프로젝트 진행</a:t>
            </a:r>
            <a:endParaRPr lang="ko-KR" altLang="en-US" sz="1000" dirty="0" smtClean="0">
              <a:latin typeface="+mn-ea"/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9"/>
          <p:cNvSpPr txBox="1">
            <a:spLocks noChangeArrowheads="1"/>
          </p:cNvSpPr>
          <p:nvPr/>
        </p:nvSpPr>
        <p:spPr bwMode="auto">
          <a:xfrm>
            <a:off x="1616249" y="505247"/>
            <a:ext cx="1872207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ko-KR" sz="1600" dirty="0" smtClean="0">
                <a:solidFill>
                  <a:schemeClr val="accent1">
                    <a:lumMod val="75000"/>
                  </a:schemeClr>
                </a:solidFill>
                <a:latin typeface="나눔고딕 Bold" pitchFamily="50" charset="-127"/>
                <a:ea typeface="나눔고딕 Bold" pitchFamily="50" charset="-127"/>
              </a:rPr>
              <a:t>&gt;  3.</a:t>
            </a:r>
            <a:r>
              <a:rPr lang="ko-KR" altLang="en-US" sz="1600" dirty="0" smtClean="0">
                <a:solidFill>
                  <a:schemeClr val="accent1">
                    <a:lumMod val="75000"/>
                  </a:schemeClr>
                </a:solidFill>
                <a:latin typeface="나눔고딕 Bold" pitchFamily="50" charset="-127"/>
                <a:ea typeface="나눔고딕 Bold" pitchFamily="50" charset="-127"/>
              </a:rPr>
              <a:t>추진 일정</a:t>
            </a:r>
            <a:endParaRPr lang="ko-KR" altLang="en-US" sz="1600" dirty="0">
              <a:solidFill>
                <a:schemeClr val="accent1">
                  <a:lumMod val="75000"/>
                </a:schemeClr>
              </a:solidFill>
              <a:latin typeface="나눔고딕 Bold" pitchFamily="50" charset="-127"/>
              <a:ea typeface="나눔고딕 Bold" pitchFamily="50" charset="-127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798324903"/>
              </p:ext>
            </p:extLst>
          </p:nvPr>
        </p:nvGraphicFramePr>
        <p:xfrm>
          <a:off x="704528" y="1268760"/>
          <a:ext cx="8424936" cy="4896540"/>
        </p:xfrm>
        <a:graphic>
          <a:graphicData uri="http://schemas.openxmlformats.org/drawingml/2006/table">
            <a:tbl>
              <a:tblPr/>
              <a:tblGrid>
                <a:gridCol w="2512320"/>
                <a:gridCol w="985436"/>
                <a:gridCol w="985436"/>
                <a:gridCol w="985436"/>
                <a:gridCol w="985436"/>
                <a:gridCol w="985436"/>
                <a:gridCol w="985436"/>
              </a:tblGrid>
              <a:tr h="272030">
                <a:tc rowSpan="2"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1" i="0" u="none" strike="noStrike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주요 수행 내용</a:t>
                      </a:r>
                      <a:endParaRPr lang="ko-KR" altLang="en-US" sz="1050" b="1" i="0" u="none" strike="noStrike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일정</a:t>
                      </a:r>
                      <a:endParaRPr lang="en-US" sz="1050" b="1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406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50" b="1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406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406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4061"/>
                    </a:solidFill>
                  </a:tcPr>
                </a:tc>
              </a:tr>
              <a:tr h="272030">
                <a:tc vMerge="1"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b="1" i="0" u="none" strike="noStrike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6</a:t>
                      </a:r>
                      <a:r>
                        <a:rPr lang="ko-KR" altLang="en-US" sz="1050" b="1" i="0" u="none" strike="noStrike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월</a:t>
                      </a:r>
                      <a:endParaRPr lang="en-US" sz="1050" b="1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7</a:t>
                      </a:r>
                      <a:r>
                        <a:rPr lang="ko-KR" altLang="en-US" sz="1050" b="1" i="0" u="none" strike="noStrike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월</a:t>
                      </a:r>
                      <a:endParaRPr lang="en-US" sz="1050" b="1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8</a:t>
                      </a:r>
                      <a:r>
                        <a:rPr lang="ko-KR" altLang="en-US" sz="1050" b="1" i="0" u="none" strike="noStrike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월</a:t>
                      </a:r>
                      <a:endParaRPr lang="en-US" sz="1050" b="1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9</a:t>
                      </a:r>
                      <a:r>
                        <a:rPr lang="ko-KR" altLang="en-US" sz="1050" b="1" i="0" u="none" strike="noStrike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월</a:t>
                      </a:r>
                      <a:endParaRPr lang="en-US" sz="1050" b="1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10</a:t>
                      </a:r>
                      <a:r>
                        <a:rPr lang="ko-KR" altLang="en-US" sz="1050" b="1" i="0" u="none" strike="noStrike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월</a:t>
                      </a:r>
                      <a:endParaRPr lang="en-US" sz="1050" b="1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11</a:t>
                      </a:r>
                      <a:r>
                        <a:rPr lang="ko-KR" altLang="en-US" sz="1050" b="1" i="0" u="none" strike="noStrike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월</a:t>
                      </a:r>
                      <a:endParaRPr lang="en-US" sz="1050" b="1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7203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기획</a:t>
                      </a:r>
                      <a:endParaRPr lang="ko-KR" altLang="en-US" sz="1050" b="0" i="0" u="none" strike="noStrike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80000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b="0" i="0" u="none" strike="noStrike" dirty="0">
                          <a:solidFill>
                            <a:srgbClr val="66AAD4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203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5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05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계획 수립 및 자료조사</a:t>
                      </a:r>
                      <a:endParaRPr lang="ko-KR" altLang="en-US" sz="1050" b="0" i="0" u="none" strike="noStrike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80000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b="0" i="0" u="none" strike="noStrike" dirty="0">
                          <a:solidFill>
                            <a:srgbClr val="66AAD4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203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5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05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유통을 위한 표준화</a:t>
                      </a:r>
                      <a:endParaRPr lang="ko-KR" altLang="en-US" sz="1050" b="0" i="0" u="none" strike="noStrike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80000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b="0" i="0" u="none" strike="noStrike" dirty="0">
                          <a:solidFill>
                            <a:srgbClr val="66AAD4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203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5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05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화면 설계</a:t>
                      </a:r>
                      <a:endParaRPr lang="ko-KR" altLang="en-US" sz="1050" b="0" i="0" u="none" strike="noStrike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80000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203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디자인</a:t>
                      </a:r>
                      <a:endParaRPr lang="ko-KR" altLang="en-US" sz="1050" b="0" i="0" u="none" strike="noStrike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80000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2030">
                <a:tc>
                  <a:txBody>
                    <a:bodyPr/>
                    <a:lstStyle/>
                    <a:p>
                      <a:pPr algn="l" fontAlgn="ctr">
                        <a:buFontTx/>
                        <a:buChar char="-"/>
                      </a:pPr>
                      <a:r>
                        <a:rPr lang="ko-KR" altLang="en-US" sz="105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시안제작</a:t>
                      </a:r>
                      <a:endParaRPr lang="ko-KR" altLang="en-US" sz="1050" b="0" i="0" u="none" strike="noStrike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80000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203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5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</a:t>
                      </a:r>
                      <a:r>
                        <a:rPr lang="ko-KR" altLang="en-US" sz="105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화면 디자인</a:t>
                      </a:r>
                      <a:endParaRPr lang="ko-KR" altLang="en-US" sz="1050" b="0" i="0" u="none" strike="noStrike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80000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  <a:tr h="272030">
                <a:tc>
                  <a:txBody>
                    <a:bodyPr/>
                    <a:lstStyle/>
                    <a:p>
                      <a:pPr algn="l" fontAlgn="ctr">
                        <a:buFontTx/>
                        <a:buChar char="-"/>
                      </a:pPr>
                      <a:r>
                        <a:rPr lang="ko-KR" altLang="en-US" sz="1050" b="0" i="0" u="none" strike="noStrike" dirty="0" err="1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퍼블리싱</a:t>
                      </a:r>
                      <a:endParaRPr lang="ko-KR" altLang="en-US" sz="1050" b="0" i="0" u="none" strike="noStrike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80000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203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개발</a:t>
                      </a:r>
                      <a:endParaRPr lang="ko-KR" altLang="en-US" sz="1050" b="0" i="0" u="none" strike="noStrike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80000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203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5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05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데이터 설계</a:t>
                      </a:r>
                      <a:endParaRPr lang="ko-KR" altLang="en-US" sz="1050" b="0" i="0" u="none" strike="noStrike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80000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203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5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MS </a:t>
                      </a:r>
                      <a:r>
                        <a:rPr lang="ko-KR" altLang="en-US" sz="105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플랫폼 컨설팅</a:t>
                      </a:r>
                      <a:endParaRPr lang="ko-KR" altLang="en-US" sz="1050" b="0" i="0" u="none" strike="noStrike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80000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203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5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05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웹 서비스 개발</a:t>
                      </a:r>
                      <a:endParaRPr lang="ko-KR" altLang="en-US" sz="1050" b="0" i="0" u="none" strike="noStrike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80000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  <a:tr h="27203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테스트</a:t>
                      </a:r>
                      <a:r>
                        <a:rPr lang="en-US" altLang="ko-KR" sz="105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/</a:t>
                      </a:r>
                      <a:r>
                        <a:rPr lang="ko-KR" altLang="en-US" sz="105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오픈</a:t>
                      </a:r>
                      <a:endParaRPr lang="ko-KR" altLang="en-US" sz="1050" b="0" i="0" u="none" strike="noStrike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80000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2030">
                <a:tc>
                  <a:txBody>
                    <a:bodyPr/>
                    <a:lstStyle/>
                    <a:p>
                      <a:pPr algn="l" fontAlgn="ctr">
                        <a:buFontTx/>
                        <a:buChar char="-"/>
                      </a:pPr>
                      <a:r>
                        <a:rPr lang="ko-KR" altLang="en-US" sz="105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테스트</a:t>
                      </a:r>
                      <a:endParaRPr lang="ko-KR" altLang="en-US" sz="1050" b="0" i="0" u="none" strike="noStrike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80000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  <a:tr h="272030">
                <a:tc>
                  <a:txBody>
                    <a:bodyPr/>
                    <a:lstStyle/>
                    <a:p>
                      <a:pPr algn="l" fontAlgn="ctr">
                        <a:buFontTx/>
                        <a:buChar char="-"/>
                      </a:pPr>
                      <a:r>
                        <a:rPr lang="ko-KR" altLang="en-US" sz="105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보고</a:t>
                      </a:r>
                      <a:endParaRPr lang="ko-KR" altLang="en-US" sz="1050" b="0" i="0" u="none" strike="noStrike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80000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203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5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05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오픈</a:t>
                      </a:r>
                      <a:endParaRPr lang="ko-KR" altLang="en-US" sz="1050" b="0" i="0" u="none" strike="noStrike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80000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5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5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5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5874246" y="5642198"/>
            <a:ext cx="288032" cy="252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8846046" y="5908898"/>
            <a:ext cx="288032" cy="252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572" name="Picture 4"/>
          <p:cNvPicPr>
            <a:picLocks noChangeAspect="1" noChangeArrowheads="1"/>
          </p:cNvPicPr>
          <p:nvPr/>
        </p:nvPicPr>
        <p:blipFill>
          <a:blip r:embed="rId2" cstate="print"/>
          <a:srcRect l="7134"/>
          <a:stretch>
            <a:fillRect/>
          </a:stretch>
        </p:blipFill>
        <p:spPr bwMode="auto">
          <a:xfrm>
            <a:off x="4376936" y="2066181"/>
            <a:ext cx="1185292" cy="102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6" name="그룹 15"/>
          <p:cNvGrpSpPr/>
          <p:nvPr/>
        </p:nvGrpSpPr>
        <p:grpSpPr>
          <a:xfrm>
            <a:off x="3368824" y="1772816"/>
            <a:ext cx="3168352" cy="2520280"/>
            <a:chOff x="3501752" y="1772816"/>
            <a:chExt cx="2819400" cy="2520280"/>
          </a:xfrm>
        </p:grpSpPr>
        <p:sp>
          <p:nvSpPr>
            <p:cNvPr id="15" name="U자형 화살표 14"/>
            <p:cNvSpPr/>
            <p:nvPr/>
          </p:nvSpPr>
          <p:spPr>
            <a:xfrm rot="10800000" flipH="1">
              <a:off x="3501752" y="1772816"/>
              <a:ext cx="1883296" cy="2520280"/>
            </a:xfrm>
            <a:prstGeom prst="uturnArrow">
              <a:avLst>
                <a:gd name="adj1" fmla="val 17592"/>
                <a:gd name="adj2" fmla="val 25000"/>
                <a:gd name="adj3" fmla="val 25000"/>
                <a:gd name="adj4" fmla="val 43750"/>
                <a:gd name="adj5" fmla="val 47159"/>
              </a:avLst>
            </a:prstGeom>
            <a:solidFill>
              <a:srgbClr val="B9C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U자형 화살표 13"/>
            <p:cNvSpPr/>
            <p:nvPr/>
          </p:nvSpPr>
          <p:spPr>
            <a:xfrm rot="10800000">
              <a:off x="4448944" y="1772816"/>
              <a:ext cx="1872208" cy="2520280"/>
            </a:xfrm>
            <a:prstGeom prst="uturnArrow">
              <a:avLst>
                <a:gd name="adj1" fmla="val 17592"/>
                <a:gd name="adj2" fmla="val 25000"/>
                <a:gd name="adj3" fmla="val 25000"/>
                <a:gd name="adj4" fmla="val 43750"/>
                <a:gd name="adj5" fmla="val 47159"/>
              </a:avLst>
            </a:prstGeom>
            <a:solidFill>
              <a:srgbClr val="BAB5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" name="TextBox 9"/>
          <p:cNvSpPr txBox="1">
            <a:spLocks noChangeArrowheads="1"/>
          </p:cNvSpPr>
          <p:nvPr/>
        </p:nvSpPr>
        <p:spPr bwMode="auto">
          <a:xfrm>
            <a:off x="1616249" y="505247"/>
            <a:ext cx="1872207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ko-KR" sz="1600" dirty="0" smtClean="0">
                <a:solidFill>
                  <a:schemeClr val="accent1">
                    <a:lumMod val="75000"/>
                  </a:schemeClr>
                </a:solidFill>
                <a:latin typeface="나눔고딕 Bold" pitchFamily="50" charset="-127"/>
                <a:ea typeface="나눔고딕 Bold" pitchFamily="50" charset="-127"/>
              </a:rPr>
              <a:t>&gt;  4.</a:t>
            </a:r>
            <a:r>
              <a:rPr lang="ko-KR" altLang="en-US" sz="1600" dirty="0" smtClean="0">
                <a:solidFill>
                  <a:schemeClr val="accent1">
                    <a:lumMod val="75000"/>
                  </a:schemeClr>
                </a:solidFill>
                <a:latin typeface="나눔고딕 Bold" pitchFamily="50" charset="-127"/>
                <a:ea typeface="나눔고딕 Bold" pitchFamily="50" charset="-127"/>
              </a:rPr>
              <a:t>홍보 방안</a:t>
            </a:r>
            <a:endParaRPr lang="ko-KR" altLang="en-US" sz="1600" dirty="0">
              <a:solidFill>
                <a:schemeClr val="accent1">
                  <a:lumMod val="75000"/>
                </a:schemeClr>
              </a:solidFill>
              <a:latin typeface="나눔고딕 Bold" pitchFamily="50" charset="-127"/>
              <a:ea typeface="나눔고딕 Bold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16496" y="1124744"/>
            <a:ext cx="21602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800" b="1" dirty="0" smtClean="0">
                <a:solidFill>
                  <a:srgbClr val="3180B1"/>
                </a:solidFill>
                <a:latin typeface="+mn-ea"/>
                <a:ea typeface="+mn-ea"/>
              </a:rPr>
              <a:t>회원 유치 방안</a:t>
            </a:r>
            <a:endParaRPr lang="ko-KR" altLang="en-US" sz="1800" b="1" dirty="0">
              <a:solidFill>
                <a:srgbClr val="3180B1"/>
              </a:solidFill>
              <a:latin typeface="+mn-ea"/>
              <a:ea typeface="+mn-ea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416496" y="4239419"/>
            <a:ext cx="21602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800" b="1" dirty="0" smtClean="0">
                <a:solidFill>
                  <a:srgbClr val="3180B1"/>
                </a:solidFill>
                <a:latin typeface="+mn-ea"/>
                <a:ea typeface="+mn-ea"/>
              </a:rPr>
              <a:t>홍보 마케팅 방안</a:t>
            </a:r>
            <a:endParaRPr lang="ko-KR" altLang="en-US" sz="1800" b="1" dirty="0">
              <a:solidFill>
                <a:srgbClr val="3180B1"/>
              </a:solidFill>
              <a:latin typeface="+mn-ea"/>
              <a:ea typeface="+mn-ea"/>
            </a:endParaRPr>
          </a:p>
        </p:txBody>
      </p:sp>
      <p:sp>
        <p:nvSpPr>
          <p:cNvPr id="5" name="타원 4"/>
          <p:cNvSpPr/>
          <p:nvPr/>
        </p:nvSpPr>
        <p:spPr>
          <a:xfrm>
            <a:off x="1352600" y="1988840"/>
            <a:ext cx="1224136" cy="1224136"/>
          </a:xfrm>
          <a:prstGeom prst="ellipse">
            <a:avLst/>
          </a:prstGeom>
          <a:solidFill>
            <a:srgbClr val="66AA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smtClean="0"/>
              <a:t>수요자</a:t>
            </a:r>
            <a:endParaRPr lang="en-US" altLang="ko-KR" sz="1600" b="1" dirty="0" smtClean="0"/>
          </a:p>
          <a:p>
            <a:pPr algn="ctr"/>
            <a:r>
              <a:rPr lang="ko-KR" altLang="en-US" sz="1200" b="1" dirty="0" smtClean="0"/>
              <a:t>중소기업</a:t>
            </a:r>
            <a:endParaRPr lang="ko-KR" altLang="en-US" sz="1200" b="1" dirty="0"/>
          </a:p>
        </p:txBody>
      </p:sp>
      <p:sp>
        <p:nvSpPr>
          <p:cNvPr id="6" name="타원 5"/>
          <p:cNvSpPr/>
          <p:nvPr/>
        </p:nvSpPr>
        <p:spPr>
          <a:xfrm>
            <a:off x="7401272" y="1988840"/>
            <a:ext cx="1224136" cy="1224136"/>
          </a:xfrm>
          <a:prstGeom prst="ellipse">
            <a:avLst/>
          </a:prstGeom>
          <a:solidFill>
            <a:srgbClr val="BAB5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ko-KR" altLang="en-US" sz="1600" b="1" dirty="0" smtClean="0">
                <a:latin typeface="+mn-ea"/>
              </a:rPr>
              <a:t>공급자</a:t>
            </a:r>
            <a:endParaRPr lang="en-US" altLang="ko-KR" sz="1600" b="1" dirty="0" smtClean="0">
              <a:latin typeface="+mn-ea"/>
            </a:endParaRPr>
          </a:p>
          <a:p>
            <a:pPr algn="ctr"/>
            <a:r>
              <a:rPr lang="ko-KR" altLang="en-US" sz="1200" b="1" dirty="0" smtClean="0">
                <a:latin typeface="+mn-ea"/>
              </a:rPr>
              <a:t>학교</a:t>
            </a:r>
            <a:r>
              <a:rPr lang="en-US" altLang="ko-KR" sz="1200" b="1" dirty="0" smtClean="0">
                <a:latin typeface="+mn-ea"/>
              </a:rPr>
              <a:t>,</a:t>
            </a:r>
            <a:r>
              <a:rPr lang="ko-KR" altLang="en-US" sz="1200" b="1" dirty="0" smtClean="0">
                <a:latin typeface="+mn-ea"/>
              </a:rPr>
              <a:t>학원</a:t>
            </a:r>
            <a:endParaRPr lang="ko-KR" altLang="en-US" sz="1200" b="1" dirty="0" smtClean="0">
              <a:latin typeface="+mn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792760" y="1772816"/>
            <a:ext cx="1512168" cy="36004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상공회의소를 통한 </a:t>
            </a:r>
            <a:endParaRPr lang="en-US" altLang="ko-KR" sz="10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ko-KR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회원 가입 유도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631210" y="1772816"/>
            <a:ext cx="1512168" cy="36004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학과 담당자 </a:t>
            </a:r>
            <a:r>
              <a:rPr lang="en-US" altLang="ko-KR" sz="1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DM </a:t>
            </a:r>
            <a:r>
              <a:rPr lang="ko-KR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발송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631210" y="2410991"/>
            <a:ext cx="1512168" cy="36004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설명회 계최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631210" y="3039641"/>
            <a:ext cx="1512168" cy="36004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학과 과제에 활용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792760" y="2401466"/>
            <a:ext cx="1512168" cy="36004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이벤트 프로모션 진행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792760" y="3049166"/>
            <a:ext cx="1512168" cy="36004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공유 서비스 위주 홍보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오른쪽 화살표 16"/>
          <p:cNvSpPr/>
          <p:nvPr/>
        </p:nvSpPr>
        <p:spPr>
          <a:xfrm>
            <a:off x="488504" y="4941168"/>
            <a:ext cx="2304256" cy="1224136"/>
          </a:xfrm>
          <a:prstGeom prst="rightArrow">
            <a:avLst/>
          </a:prstGeom>
          <a:solidFill>
            <a:schemeClr val="bg1"/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오른쪽 화살표 17"/>
          <p:cNvSpPr/>
          <p:nvPr/>
        </p:nvSpPr>
        <p:spPr>
          <a:xfrm>
            <a:off x="2793554" y="4941168"/>
            <a:ext cx="2304256" cy="1224136"/>
          </a:xfrm>
          <a:prstGeom prst="rightArrow">
            <a:avLst/>
          </a:prstGeom>
          <a:solidFill>
            <a:schemeClr val="bg1"/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오른쪽 화살표 18"/>
          <p:cNvSpPr/>
          <p:nvPr/>
        </p:nvSpPr>
        <p:spPr>
          <a:xfrm>
            <a:off x="5098604" y="4941168"/>
            <a:ext cx="2304256" cy="1224136"/>
          </a:xfrm>
          <a:prstGeom prst="rightArrow">
            <a:avLst/>
          </a:prstGeom>
          <a:solidFill>
            <a:schemeClr val="bg1"/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0511" y="5373216"/>
            <a:ext cx="353553" cy="360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직사각형 20"/>
          <p:cNvSpPr/>
          <p:nvPr/>
        </p:nvSpPr>
        <p:spPr>
          <a:xfrm>
            <a:off x="992560" y="5392316"/>
            <a:ext cx="1349474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SNS</a:t>
            </a:r>
            <a:r>
              <a:rPr lang="ko-KR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를 통한 </a:t>
            </a:r>
            <a:endParaRPr lang="en-US" altLang="ko-KR" sz="10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ko-KR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우수 사례 게재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3301008" y="5392316"/>
            <a:ext cx="1363960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미디어를 통한 </a:t>
            </a:r>
            <a:endParaRPr lang="en-US" altLang="ko-KR" sz="10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ko-KR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서비스 소개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37569" name="Picture 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864768" y="5282158"/>
            <a:ext cx="558924" cy="574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7570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169024" y="5445224"/>
            <a:ext cx="733582" cy="2577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" name="직사각형 24"/>
          <p:cNvSpPr/>
          <p:nvPr/>
        </p:nvSpPr>
        <p:spPr>
          <a:xfrm>
            <a:off x="5922293" y="5392316"/>
            <a:ext cx="1046931" cy="3600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이벤트 개최 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6" name="오른쪽 화살표 25"/>
          <p:cNvSpPr/>
          <p:nvPr/>
        </p:nvSpPr>
        <p:spPr>
          <a:xfrm>
            <a:off x="7375079" y="4941168"/>
            <a:ext cx="2304256" cy="1224136"/>
          </a:xfrm>
          <a:prstGeom prst="rightArrow">
            <a:avLst/>
          </a:prstGeom>
          <a:solidFill>
            <a:schemeClr val="bg1"/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7571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473280" y="5373216"/>
            <a:ext cx="13716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" name="직사각형 27"/>
          <p:cNvSpPr/>
          <p:nvPr/>
        </p:nvSpPr>
        <p:spPr>
          <a:xfrm>
            <a:off x="8337376" y="5359499"/>
            <a:ext cx="1008112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타 사이트와 </a:t>
            </a:r>
            <a:endParaRPr lang="en-US" altLang="ko-KR" sz="10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ko-KR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연계 프로모션 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9"/>
          <p:cNvSpPr txBox="1">
            <a:spLocks noChangeArrowheads="1"/>
          </p:cNvSpPr>
          <p:nvPr/>
        </p:nvSpPr>
        <p:spPr bwMode="auto">
          <a:xfrm>
            <a:off x="1616249" y="505247"/>
            <a:ext cx="1872207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ko-KR" sz="1600" dirty="0" smtClean="0">
                <a:solidFill>
                  <a:schemeClr val="accent1">
                    <a:lumMod val="75000"/>
                  </a:schemeClr>
                </a:solidFill>
                <a:latin typeface="나눔고딕 Bold" pitchFamily="50" charset="-127"/>
                <a:ea typeface="나눔고딕 Bold" pitchFamily="50" charset="-127"/>
              </a:rPr>
              <a:t>&gt;  5.</a:t>
            </a:r>
            <a:r>
              <a:rPr lang="ko-KR" altLang="en-US" sz="1600" dirty="0" smtClean="0">
                <a:solidFill>
                  <a:schemeClr val="accent1">
                    <a:lumMod val="75000"/>
                  </a:schemeClr>
                </a:solidFill>
                <a:latin typeface="나눔고딕 Bold" pitchFamily="50" charset="-127"/>
                <a:ea typeface="나눔고딕 Bold" pitchFamily="50" charset="-127"/>
              </a:rPr>
              <a:t>기타</a:t>
            </a:r>
            <a:endParaRPr lang="ko-KR" altLang="en-US" sz="1600" dirty="0">
              <a:solidFill>
                <a:schemeClr val="accent1">
                  <a:lumMod val="75000"/>
                </a:schemeClr>
              </a:solidFill>
              <a:latin typeface="나눔고딕 Bold" pitchFamily="50" charset="-127"/>
              <a:ea typeface="나눔고딕 Bold" pitchFamily="50" charset="-127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1064568" y="1682477"/>
            <a:ext cx="720080" cy="720080"/>
          </a:xfrm>
          <a:prstGeom prst="ellipse">
            <a:avLst/>
          </a:prstGeom>
          <a:solidFill>
            <a:srgbClr val="66AA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smtClean="0"/>
              <a:t>&gt;</a:t>
            </a:r>
            <a:endParaRPr lang="ko-KR" altLang="en-US" sz="2000" b="1" dirty="0"/>
          </a:p>
        </p:txBody>
      </p:sp>
      <p:sp>
        <p:nvSpPr>
          <p:cNvPr id="4" name="직사각형 3"/>
          <p:cNvSpPr/>
          <p:nvPr/>
        </p:nvSpPr>
        <p:spPr>
          <a:xfrm>
            <a:off x="1928664" y="1725910"/>
            <a:ext cx="6120680" cy="648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r>
              <a:rPr lang="ko-KR" altLang="en-US" sz="1800" b="1" dirty="0" smtClean="0">
                <a:solidFill>
                  <a:srgbClr val="3180B1"/>
                </a:solidFill>
              </a:rPr>
              <a:t>본 서비스는 </a:t>
            </a:r>
            <a:r>
              <a:rPr lang="ko-KR" altLang="en-US" sz="1800" b="1" dirty="0" smtClean="0">
                <a:solidFill>
                  <a:srgbClr val="3180B1"/>
                </a:solidFill>
              </a:rPr>
              <a:t>국내 디자인 공유와 유통의 매개로써 잠재수요와 공급을</a:t>
            </a:r>
            <a:endParaRPr lang="en-US" altLang="ko-KR" sz="1800" b="1" dirty="0" smtClean="0">
              <a:solidFill>
                <a:srgbClr val="3180B1"/>
              </a:solidFill>
            </a:endParaRPr>
          </a:p>
          <a:p>
            <a:r>
              <a:rPr lang="ko-KR" altLang="en-US" sz="1800" b="1" dirty="0" smtClean="0">
                <a:solidFill>
                  <a:srgbClr val="3180B1"/>
                </a:solidFill>
              </a:rPr>
              <a:t>활성화 하여 </a:t>
            </a:r>
            <a:r>
              <a:rPr lang="ko-KR" altLang="en-US" sz="1800" b="1" dirty="0" smtClean="0">
                <a:solidFill>
                  <a:srgbClr val="3180B1"/>
                </a:solidFill>
              </a:rPr>
              <a:t>대외적 디자인 경쟁력 강화에 이바지 하는데 목적이 있다</a:t>
            </a:r>
            <a:r>
              <a:rPr lang="en-US" altLang="ko-KR" sz="1800" b="1" dirty="0" smtClean="0">
                <a:solidFill>
                  <a:srgbClr val="3180B1"/>
                </a:solidFill>
              </a:rPr>
              <a:t>.</a:t>
            </a:r>
            <a:endParaRPr lang="ko-KR" altLang="en-US" sz="1800" b="1" dirty="0">
              <a:solidFill>
                <a:srgbClr val="3180B1"/>
              </a:solidFill>
            </a:endParaRPr>
          </a:p>
        </p:txBody>
      </p:sp>
      <p:sp>
        <p:nvSpPr>
          <p:cNvPr id="5" name="타원 4"/>
          <p:cNvSpPr/>
          <p:nvPr/>
        </p:nvSpPr>
        <p:spPr>
          <a:xfrm>
            <a:off x="1064568" y="2720702"/>
            <a:ext cx="720080" cy="720080"/>
          </a:xfrm>
          <a:prstGeom prst="ellipse">
            <a:avLst/>
          </a:prstGeom>
          <a:solidFill>
            <a:srgbClr val="66AA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smtClean="0"/>
              <a:t>&gt;</a:t>
            </a:r>
            <a:endParaRPr lang="ko-KR" altLang="en-US" sz="2000" b="1" dirty="0"/>
          </a:p>
        </p:txBody>
      </p:sp>
      <p:sp>
        <p:nvSpPr>
          <p:cNvPr id="6" name="직사각형 5"/>
          <p:cNvSpPr/>
          <p:nvPr/>
        </p:nvSpPr>
        <p:spPr>
          <a:xfrm>
            <a:off x="1928664" y="2764135"/>
            <a:ext cx="6120680" cy="648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r>
              <a:rPr lang="ko-KR" altLang="en-US" sz="1800" b="1" dirty="0" smtClean="0">
                <a:solidFill>
                  <a:srgbClr val="3180B1"/>
                </a:solidFill>
              </a:rPr>
              <a:t>본 서비스는 청년 </a:t>
            </a:r>
            <a:r>
              <a:rPr lang="ko-KR" altLang="en-US" sz="1800" b="1" dirty="0" smtClean="0">
                <a:solidFill>
                  <a:srgbClr val="3180B1"/>
                </a:solidFill>
              </a:rPr>
              <a:t>실업이 사회문제인 현 시점에 보다 능동적인 사회참여의 </a:t>
            </a:r>
            <a:endParaRPr lang="en-US" altLang="ko-KR" sz="1800" b="1" dirty="0" smtClean="0">
              <a:solidFill>
                <a:srgbClr val="3180B1"/>
              </a:solidFill>
            </a:endParaRPr>
          </a:p>
          <a:p>
            <a:r>
              <a:rPr lang="ko-KR" altLang="en-US" sz="1800" b="1" dirty="0" smtClean="0">
                <a:solidFill>
                  <a:srgbClr val="3180B1"/>
                </a:solidFill>
              </a:rPr>
              <a:t>기회를 </a:t>
            </a:r>
            <a:r>
              <a:rPr lang="ko-KR" altLang="en-US" sz="1800" b="1" dirty="0" smtClean="0">
                <a:solidFill>
                  <a:srgbClr val="3180B1"/>
                </a:solidFill>
              </a:rPr>
              <a:t>제공한다</a:t>
            </a:r>
            <a:r>
              <a:rPr lang="en-US" altLang="ko-KR" sz="1800" b="1" dirty="0" smtClean="0">
                <a:solidFill>
                  <a:srgbClr val="3180B1"/>
                </a:solidFill>
              </a:rPr>
              <a:t>.</a:t>
            </a:r>
            <a:r>
              <a:rPr lang="ko-KR" altLang="en-US" sz="1800" b="1" dirty="0" smtClean="0">
                <a:solidFill>
                  <a:srgbClr val="3180B1"/>
                </a:solidFill>
              </a:rPr>
              <a:t> </a:t>
            </a:r>
            <a:endParaRPr lang="ko-KR" altLang="en-US" sz="1800" b="1" dirty="0">
              <a:solidFill>
                <a:srgbClr val="3180B1"/>
              </a:solidFill>
            </a:endParaRPr>
          </a:p>
        </p:txBody>
      </p:sp>
      <p:sp>
        <p:nvSpPr>
          <p:cNvPr id="7" name="타원 6"/>
          <p:cNvSpPr/>
          <p:nvPr/>
        </p:nvSpPr>
        <p:spPr>
          <a:xfrm>
            <a:off x="1064568" y="3758927"/>
            <a:ext cx="720080" cy="720080"/>
          </a:xfrm>
          <a:prstGeom prst="ellipse">
            <a:avLst/>
          </a:prstGeom>
          <a:solidFill>
            <a:srgbClr val="66AA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smtClean="0"/>
              <a:t>&gt;</a:t>
            </a:r>
            <a:endParaRPr lang="ko-KR" altLang="en-US" sz="2000" b="1" dirty="0"/>
          </a:p>
        </p:txBody>
      </p:sp>
      <p:sp>
        <p:nvSpPr>
          <p:cNvPr id="8" name="직사각형 7"/>
          <p:cNvSpPr/>
          <p:nvPr/>
        </p:nvSpPr>
        <p:spPr>
          <a:xfrm>
            <a:off x="1928664" y="3802360"/>
            <a:ext cx="6120680" cy="648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r>
              <a:rPr lang="ko-KR" altLang="en-US" sz="1800" b="1" dirty="0" smtClean="0">
                <a:solidFill>
                  <a:srgbClr val="3180B1"/>
                </a:solidFill>
              </a:rPr>
              <a:t>본 서비스는 </a:t>
            </a:r>
            <a:r>
              <a:rPr lang="ko-KR" altLang="en-US" sz="1800" b="1" dirty="0" smtClean="0">
                <a:solidFill>
                  <a:srgbClr val="3180B1"/>
                </a:solidFill>
              </a:rPr>
              <a:t>영세한 중소기업에 디자인 서비스를 통한 제품품질 </a:t>
            </a:r>
            <a:endParaRPr lang="en-US" altLang="ko-KR" sz="1800" b="1" dirty="0" smtClean="0">
              <a:solidFill>
                <a:srgbClr val="3180B1"/>
              </a:solidFill>
            </a:endParaRPr>
          </a:p>
          <a:p>
            <a:r>
              <a:rPr lang="ko-KR" altLang="en-US" sz="1800" b="1" dirty="0" smtClean="0">
                <a:solidFill>
                  <a:srgbClr val="3180B1"/>
                </a:solidFill>
              </a:rPr>
              <a:t>강화에 기여 합니다</a:t>
            </a:r>
            <a:r>
              <a:rPr lang="en-US" altLang="ko-KR" sz="1800" b="1" dirty="0" smtClean="0">
                <a:solidFill>
                  <a:srgbClr val="3180B1"/>
                </a:solidFill>
              </a:rPr>
              <a:t>.</a:t>
            </a:r>
            <a:endParaRPr lang="ko-KR" altLang="en-US" sz="1800" b="1" dirty="0">
              <a:solidFill>
                <a:srgbClr val="3180B1"/>
              </a:solidFill>
            </a:endParaRPr>
          </a:p>
        </p:txBody>
      </p:sp>
      <p:sp>
        <p:nvSpPr>
          <p:cNvPr id="9" name="타원 8"/>
          <p:cNvSpPr/>
          <p:nvPr/>
        </p:nvSpPr>
        <p:spPr>
          <a:xfrm>
            <a:off x="1064568" y="4797152"/>
            <a:ext cx="720080" cy="720080"/>
          </a:xfrm>
          <a:prstGeom prst="ellipse">
            <a:avLst/>
          </a:prstGeom>
          <a:solidFill>
            <a:srgbClr val="66AA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smtClean="0"/>
              <a:t>&gt;</a:t>
            </a:r>
            <a:endParaRPr lang="ko-KR" altLang="en-US" sz="2000" b="1" dirty="0"/>
          </a:p>
        </p:txBody>
      </p:sp>
      <p:sp>
        <p:nvSpPr>
          <p:cNvPr id="10" name="직사각형 9"/>
          <p:cNvSpPr/>
          <p:nvPr/>
        </p:nvSpPr>
        <p:spPr>
          <a:xfrm>
            <a:off x="1928664" y="4840585"/>
            <a:ext cx="6120680" cy="648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r>
              <a:rPr lang="en-US" altLang="ko-KR" sz="1800" b="1" dirty="0" smtClean="0">
                <a:solidFill>
                  <a:srgbClr val="3180B1"/>
                </a:solidFill>
              </a:rPr>
              <a:t>4</a:t>
            </a:r>
            <a:r>
              <a:rPr lang="ko-KR" altLang="en-US" sz="1800" b="1" dirty="0" smtClean="0">
                <a:solidFill>
                  <a:srgbClr val="3180B1"/>
                </a:solidFill>
              </a:rPr>
              <a:t>차 산업혁명의 디자인의 중요성을 인식하고 국내 디자인의 흐름을</a:t>
            </a:r>
            <a:endParaRPr lang="en-US" altLang="ko-KR" sz="1800" b="1" dirty="0" smtClean="0">
              <a:solidFill>
                <a:srgbClr val="3180B1"/>
              </a:solidFill>
            </a:endParaRPr>
          </a:p>
          <a:p>
            <a:r>
              <a:rPr lang="ko-KR" altLang="en-US" sz="1800" b="1" dirty="0" smtClean="0">
                <a:solidFill>
                  <a:srgbClr val="3180B1"/>
                </a:solidFill>
              </a:rPr>
              <a:t>분석하여 다양한 분야에서 활용 할 수 있도록 서비스 합니다</a:t>
            </a:r>
            <a:r>
              <a:rPr lang="en-US" altLang="ko-KR" sz="1800" b="1" dirty="0" smtClean="0">
                <a:solidFill>
                  <a:srgbClr val="3180B1"/>
                </a:solidFill>
              </a:rPr>
              <a:t>.</a:t>
            </a:r>
            <a:endParaRPr lang="ko-KR" altLang="en-US" sz="1800" b="1" dirty="0">
              <a:solidFill>
                <a:srgbClr val="3180B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타원 5"/>
          <p:cNvSpPr/>
          <p:nvPr/>
        </p:nvSpPr>
        <p:spPr>
          <a:xfrm>
            <a:off x="2216696" y="1556792"/>
            <a:ext cx="504056" cy="504056"/>
          </a:xfrm>
          <a:prstGeom prst="ellipse">
            <a:avLst/>
          </a:prstGeom>
          <a:solidFill>
            <a:srgbClr val="2A9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7" name="타원 6"/>
          <p:cNvSpPr/>
          <p:nvPr/>
        </p:nvSpPr>
        <p:spPr>
          <a:xfrm>
            <a:off x="2216696" y="2586757"/>
            <a:ext cx="504056" cy="504056"/>
          </a:xfrm>
          <a:prstGeom prst="ellipse">
            <a:avLst/>
          </a:prstGeom>
          <a:solidFill>
            <a:srgbClr val="2A9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8" name="타원 7"/>
          <p:cNvSpPr/>
          <p:nvPr/>
        </p:nvSpPr>
        <p:spPr>
          <a:xfrm>
            <a:off x="2216696" y="3616722"/>
            <a:ext cx="504056" cy="504056"/>
          </a:xfrm>
          <a:prstGeom prst="ellipse">
            <a:avLst/>
          </a:prstGeom>
          <a:solidFill>
            <a:srgbClr val="2A9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  <p:sp>
        <p:nvSpPr>
          <p:cNvPr id="9" name="타원 8"/>
          <p:cNvSpPr/>
          <p:nvPr/>
        </p:nvSpPr>
        <p:spPr>
          <a:xfrm>
            <a:off x="2216696" y="4646687"/>
            <a:ext cx="504056" cy="504056"/>
          </a:xfrm>
          <a:prstGeom prst="ellipse">
            <a:avLst/>
          </a:prstGeom>
          <a:solidFill>
            <a:srgbClr val="2A9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4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864768" y="1550343"/>
            <a:ext cx="43924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3180B1"/>
                </a:solidFill>
                <a:latin typeface="+mn-ea"/>
                <a:ea typeface="+mn-ea"/>
              </a:rPr>
              <a:t>개요</a:t>
            </a:r>
            <a:endParaRPr lang="ko-KR" altLang="en-US" b="1" dirty="0">
              <a:solidFill>
                <a:srgbClr val="3180B1"/>
              </a:solidFill>
              <a:latin typeface="+mn-ea"/>
              <a:ea typeface="+mn-e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864768" y="2588568"/>
            <a:ext cx="43924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3180B1"/>
                </a:solidFill>
                <a:latin typeface="+mn-ea"/>
                <a:ea typeface="+mn-ea"/>
              </a:rPr>
              <a:t>현황 정보</a:t>
            </a:r>
            <a:endParaRPr lang="ko-KR" altLang="en-US" b="1" dirty="0">
              <a:solidFill>
                <a:srgbClr val="3180B1"/>
              </a:solidFill>
              <a:latin typeface="+mn-ea"/>
              <a:ea typeface="+mn-e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864768" y="3626793"/>
            <a:ext cx="43924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3180B1"/>
                </a:solidFill>
                <a:latin typeface="+mn-ea"/>
                <a:ea typeface="+mn-ea"/>
              </a:rPr>
              <a:t>사업 내용</a:t>
            </a:r>
            <a:endParaRPr lang="ko-KR" altLang="en-US" b="1" dirty="0">
              <a:solidFill>
                <a:srgbClr val="3180B1"/>
              </a:solidFill>
              <a:latin typeface="+mn-ea"/>
              <a:ea typeface="+mn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864768" y="4665018"/>
            <a:ext cx="43924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3180B1"/>
                </a:solidFill>
                <a:latin typeface="+mn-ea"/>
                <a:ea typeface="+mn-ea"/>
              </a:rPr>
              <a:t>사업전략</a:t>
            </a:r>
            <a:endParaRPr lang="ko-KR" altLang="en-US" b="1" dirty="0">
              <a:solidFill>
                <a:srgbClr val="3180B1"/>
              </a:solidFill>
              <a:latin typeface="+mn-ea"/>
              <a:ea typeface="+mn-ea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936776" y="2065462"/>
            <a:ext cx="43924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solidFill>
                  <a:srgbClr val="66AAD4"/>
                </a:solidFill>
                <a:latin typeface="+mn-ea"/>
                <a:ea typeface="+mn-ea"/>
              </a:rPr>
              <a:t>1. </a:t>
            </a:r>
            <a:r>
              <a:rPr lang="ko-KR" altLang="en-US" sz="1600" b="1" dirty="0" smtClean="0">
                <a:solidFill>
                  <a:srgbClr val="66AAD4"/>
                </a:solidFill>
                <a:latin typeface="+mn-ea"/>
                <a:ea typeface="+mn-ea"/>
              </a:rPr>
              <a:t>참가배경   </a:t>
            </a:r>
            <a:r>
              <a:rPr lang="en-US" altLang="ko-KR" sz="1600" b="1" dirty="0" smtClean="0">
                <a:solidFill>
                  <a:srgbClr val="66AAD4"/>
                </a:solidFill>
                <a:latin typeface="+mn-ea"/>
                <a:ea typeface="+mn-ea"/>
              </a:rPr>
              <a:t>2. </a:t>
            </a:r>
            <a:r>
              <a:rPr lang="ko-KR" altLang="en-US" sz="1600" b="1" dirty="0" smtClean="0">
                <a:solidFill>
                  <a:srgbClr val="66AAD4"/>
                </a:solidFill>
                <a:latin typeface="+mn-ea"/>
                <a:ea typeface="+mn-ea"/>
              </a:rPr>
              <a:t>사업목표   </a:t>
            </a:r>
            <a:r>
              <a:rPr lang="en-US" altLang="ko-KR" sz="1600" b="1" dirty="0" smtClean="0">
                <a:solidFill>
                  <a:srgbClr val="66AAD4"/>
                </a:solidFill>
                <a:latin typeface="+mn-ea"/>
                <a:ea typeface="+mn-ea"/>
              </a:rPr>
              <a:t>3. </a:t>
            </a:r>
            <a:r>
              <a:rPr lang="ko-KR" altLang="en-US" sz="1600" b="1" dirty="0" smtClean="0">
                <a:solidFill>
                  <a:srgbClr val="66AAD4"/>
                </a:solidFill>
                <a:latin typeface="+mn-ea"/>
                <a:ea typeface="+mn-ea"/>
              </a:rPr>
              <a:t>환경분석</a:t>
            </a:r>
            <a:endParaRPr lang="ko-KR" altLang="en-US" sz="1600" b="1" dirty="0">
              <a:solidFill>
                <a:srgbClr val="66AAD4"/>
              </a:solidFill>
              <a:latin typeface="+mn-ea"/>
              <a:ea typeface="+mn-ea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936776" y="4172744"/>
            <a:ext cx="43924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solidFill>
                  <a:srgbClr val="66AAD4"/>
                </a:solidFill>
                <a:latin typeface="+mn-ea"/>
                <a:ea typeface="+mn-ea"/>
              </a:rPr>
              <a:t>1. </a:t>
            </a:r>
            <a:r>
              <a:rPr lang="ko-KR" altLang="en-US" sz="1600" b="1" dirty="0" smtClean="0">
                <a:solidFill>
                  <a:srgbClr val="66AAD4"/>
                </a:solidFill>
                <a:latin typeface="+mn-ea"/>
                <a:ea typeface="+mn-ea"/>
              </a:rPr>
              <a:t>사업범위   </a:t>
            </a:r>
            <a:r>
              <a:rPr lang="en-US" altLang="ko-KR" sz="1600" b="1" dirty="0" smtClean="0">
                <a:solidFill>
                  <a:srgbClr val="66AAD4"/>
                </a:solidFill>
                <a:latin typeface="+mn-ea"/>
                <a:ea typeface="+mn-ea"/>
              </a:rPr>
              <a:t>2. </a:t>
            </a:r>
            <a:r>
              <a:rPr lang="ko-KR" altLang="en-US" sz="1600" b="1" dirty="0" smtClean="0">
                <a:solidFill>
                  <a:srgbClr val="66AAD4"/>
                </a:solidFill>
                <a:latin typeface="+mn-ea"/>
                <a:ea typeface="+mn-ea"/>
              </a:rPr>
              <a:t>창의성    </a:t>
            </a:r>
            <a:r>
              <a:rPr lang="en-US" altLang="ko-KR" sz="1600" b="1" dirty="0" smtClean="0">
                <a:solidFill>
                  <a:srgbClr val="66AAD4"/>
                </a:solidFill>
                <a:latin typeface="+mn-ea"/>
                <a:ea typeface="+mn-ea"/>
              </a:rPr>
              <a:t>3. </a:t>
            </a:r>
            <a:r>
              <a:rPr lang="ko-KR" altLang="en-US" sz="1600" b="1" dirty="0" err="1" smtClean="0">
                <a:solidFill>
                  <a:srgbClr val="66AAD4"/>
                </a:solidFill>
                <a:latin typeface="+mn-ea"/>
                <a:ea typeface="+mn-ea"/>
              </a:rPr>
              <a:t>기술성</a:t>
            </a:r>
            <a:r>
              <a:rPr lang="ko-KR" altLang="en-US" sz="1600" b="1" dirty="0" smtClean="0">
                <a:solidFill>
                  <a:srgbClr val="66AAD4"/>
                </a:solidFill>
                <a:latin typeface="+mn-ea"/>
                <a:ea typeface="+mn-ea"/>
              </a:rPr>
              <a:t>    </a:t>
            </a:r>
            <a:r>
              <a:rPr lang="en-US" altLang="ko-KR" sz="1600" b="1" dirty="0" smtClean="0">
                <a:solidFill>
                  <a:srgbClr val="66AAD4"/>
                </a:solidFill>
                <a:latin typeface="+mn-ea"/>
                <a:ea typeface="+mn-ea"/>
              </a:rPr>
              <a:t>4. </a:t>
            </a:r>
            <a:r>
              <a:rPr lang="ko-KR" altLang="en-US" sz="1600" b="1" dirty="0" smtClean="0">
                <a:solidFill>
                  <a:srgbClr val="66AAD4"/>
                </a:solidFill>
                <a:latin typeface="+mn-ea"/>
                <a:ea typeface="+mn-ea"/>
              </a:rPr>
              <a:t>사업성</a:t>
            </a:r>
            <a:endParaRPr lang="ko-KR" altLang="en-US" sz="1600" b="1" dirty="0">
              <a:solidFill>
                <a:srgbClr val="66AAD4"/>
              </a:solidFill>
              <a:latin typeface="+mn-ea"/>
              <a:ea typeface="+mn-ea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936776" y="5191919"/>
            <a:ext cx="60486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solidFill>
                  <a:srgbClr val="66AAD4"/>
                </a:solidFill>
                <a:latin typeface="+mn-ea"/>
                <a:ea typeface="+mn-ea"/>
              </a:rPr>
              <a:t>1. </a:t>
            </a:r>
            <a:r>
              <a:rPr lang="ko-KR" altLang="en-US" sz="1600" b="1" dirty="0" smtClean="0">
                <a:solidFill>
                  <a:srgbClr val="66AAD4"/>
                </a:solidFill>
                <a:latin typeface="+mn-ea"/>
                <a:ea typeface="+mn-ea"/>
              </a:rPr>
              <a:t>추진체계   </a:t>
            </a:r>
            <a:r>
              <a:rPr lang="en-US" altLang="ko-KR" sz="1600" b="1" dirty="0" smtClean="0">
                <a:solidFill>
                  <a:srgbClr val="66AAD4"/>
                </a:solidFill>
                <a:latin typeface="+mn-ea"/>
                <a:ea typeface="+mn-ea"/>
              </a:rPr>
              <a:t>2. </a:t>
            </a:r>
            <a:r>
              <a:rPr lang="ko-KR" altLang="en-US" sz="1600" b="1" dirty="0" smtClean="0">
                <a:solidFill>
                  <a:srgbClr val="66AAD4"/>
                </a:solidFill>
                <a:latin typeface="+mn-ea"/>
                <a:ea typeface="+mn-ea"/>
              </a:rPr>
              <a:t>추진전략   </a:t>
            </a:r>
            <a:r>
              <a:rPr lang="en-US" altLang="ko-KR" sz="1600" b="1" dirty="0" smtClean="0">
                <a:solidFill>
                  <a:srgbClr val="66AAD4"/>
                </a:solidFill>
                <a:latin typeface="+mn-ea"/>
                <a:ea typeface="+mn-ea"/>
              </a:rPr>
              <a:t>3.</a:t>
            </a:r>
            <a:r>
              <a:rPr lang="ko-KR" altLang="en-US" sz="1600" b="1" dirty="0" smtClean="0">
                <a:solidFill>
                  <a:srgbClr val="66AAD4"/>
                </a:solidFill>
                <a:latin typeface="+mn-ea"/>
                <a:ea typeface="+mn-ea"/>
              </a:rPr>
              <a:t>추진일정   </a:t>
            </a:r>
            <a:r>
              <a:rPr lang="en-US" altLang="ko-KR" sz="1600" b="1" dirty="0" smtClean="0">
                <a:solidFill>
                  <a:srgbClr val="66AAD4"/>
                </a:solidFill>
                <a:latin typeface="+mn-ea"/>
                <a:ea typeface="+mn-ea"/>
              </a:rPr>
              <a:t>4. </a:t>
            </a:r>
            <a:r>
              <a:rPr lang="ko-KR" altLang="en-US" sz="1600" b="1" dirty="0" smtClean="0">
                <a:solidFill>
                  <a:srgbClr val="66AAD4"/>
                </a:solidFill>
                <a:latin typeface="+mn-ea"/>
                <a:ea typeface="+mn-ea"/>
              </a:rPr>
              <a:t>홍보방안   </a:t>
            </a:r>
            <a:r>
              <a:rPr lang="en-US" altLang="ko-KR" sz="1600" b="1" dirty="0" smtClean="0">
                <a:solidFill>
                  <a:srgbClr val="66AAD4"/>
                </a:solidFill>
                <a:latin typeface="+mn-ea"/>
                <a:ea typeface="+mn-ea"/>
              </a:rPr>
              <a:t>5. </a:t>
            </a:r>
            <a:r>
              <a:rPr lang="ko-KR" altLang="en-US" sz="1600" b="1" dirty="0" smtClean="0">
                <a:solidFill>
                  <a:srgbClr val="66AAD4"/>
                </a:solidFill>
                <a:latin typeface="+mn-ea"/>
                <a:ea typeface="+mn-ea"/>
              </a:rPr>
              <a:t>기타</a:t>
            </a:r>
            <a:endParaRPr lang="ko-KR" altLang="en-US" sz="1600" b="1" dirty="0">
              <a:solidFill>
                <a:srgbClr val="66AAD4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타원 22"/>
          <p:cNvSpPr/>
          <p:nvPr/>
        </p:nvSpPr>
        <p:spPr>
          <a:xfrm>
            <a:off x="7488535" y="2468860"/>
            <a:ext cx="848841" cy="848841"/>
          </a:xfrm>
          <a:prstGeom prst="ellipse">
            <a:avLst/>
          </a:prstGeom>
          <a:solidFill>
            <a:srgbClr val="BAB5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ko-KR" altLang="en-US" sz="1600" b="1" dirty="0" smtClean="0">
                <a:latin typeface="+mn-ea"/>
              </a:rPr>
              <a:t>비용</a:t>
            </a:r>
            <a:endParaRPr lang="en-US" altLang="ko-KR" sz="1600" b="1" dirty="0" smtClean="0">
              <a:latin typeface="+mn-ea"/>
            </a:endParaRPr>
          </a:p>
          <a:p>
            <a:pPr algn="ctr"/>
            <a:r>
              <a:rPr lang="ko-KR" altLang="en-US" sz="1600" b="1" dirty="0" smtClean="0">
                <a:latin typeface="+mn-ea"/>
              </a:rPr>
              <a:t>절</a:t>
            </a:r>
            <a:r>
              <a:rPr lang="ko-KR" altLang="en-US" sz="1600" b="1" dirty="0" smtClean="0">
                <a:latin typeface="+mn-ea"/>
              </a:rPr>
              <a:t>감</a:t>
            </a:r>
            <a:endParaRPr lang="ko-KR" altLang="en-US" sz="1600" b="1" dirty="0">
              <a:latin typeface="+mn-ea"/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1712640" y="2420888"/>
            <a:ext cx="848841" cy="848841"/>
          </a:xfrm>
          <a:prstGeom prst="ellipse">
            <a:avLst/>
          </a:prstGeom>
          <a:solidFill>
            <a:srgbClr val="BAB5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ko-KR" altLang="en-US" sz="1600" b="1" smtClean="0">
                <a:latin typeface="+mn-ea"/>
              </a:rPr>
              <a:t>디자인</a:t>
            </a:r>
            <a:endParaRPr lang="ko-KR" altLang="en-US" sz="1600" b="1" dirty="0">
              <a:latin typeface="+mn-ea"/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1712640" y="4869160"/>
            <a:ext cx="848841" cy="848841"/>
          </a:xfrm>
          <a:prstGeom prst="ellipse">
            <a:avLst/>
          </a:prstGeom>
          <a:solidFill>
            <a:srgbClr val="BAB5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ko-KR" altLang="en-US" sz="1600" b="1" dirty="0" smtClean="0">
                <a:latin typeface="+mn-ea"/>
              </a:rPr>
              <a:t>실무</a:t>
            </a:r>
            <a:endParaRPr lang="en-US" altLang="ko-KR" sz="1600" b="1" dirty="0" smtClean="0">
              <a:latin typeface="+mn-ea"/>
            </a:endParaRPr>
          </a:p>
          <a:p>
            <a:pPr algn="ctr"/>
            <a:r>
              <a:rPr lang="ko-KR" altLang="en-US" sz="1600" b="1" dirty="0" smtClean="0">
                <a:latin typeface="+mn-ea"/>
              </a:rPr>
              <a:t>경</a:t>
            </a:r>
            <a:r>
              <a:rPr lang="ko-KR" altLang="en-US" sz="1600" b="1" dirty="0" smtClean="0">
                <a:latin typeface="+mn-ea"/>
              </a:rPr>
              <a:t>험</a:t>
            </a:r>
            <a:endParaRPr lang="ko-KR" altLang="en-US" sz="1600" b="1" dirty="0">
              <a:latin typeface="+mn-ea"/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7488535" y="4869160"/>
            <a:ext cx="848841" cy="848841"/>
          </a:xfrm>
          <a:prstGeom prst="ellipse">
            <a:avLst/>
          </a:prstGeom>
          <a:solidFill>
            <a:srgbClr val="BAB5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ko-KR" altLang="en-US" sz="1600" b="1" dirty="0" smtClean="0">
                <a:latin typeface="+mn-ea"/>
              </a:rPr>
              <a:t>제품</a:t>
            </a:r>
            <a:endParaRPr lang="en-US" altLang="ko-KR" sz="1600" b="1" dirty="0" smtClean="0">
              <a:latin typeface="+mn-ea"/>
            </a:endParaRPr>
          </a:p>
          <a:p>
            <a:pPr algn="ctr"/>
            <a:r>
              <a:rPr lang="ko-KR" altLang="en-US" sz="1600" b="1" dirty="0" smtClean="0">
                <a:latin typeface="+mn-ea"/>
              </a:rPr>
              <a:t>퀄리티</a:t>
            </a:r>
            <a:endParaRPr lang="ko-KR" altLang="en-US" sz="1600" b="1" dirty="0">
              <a:latin typeface="+mn-ea"/>
            </a:endParaRPr>
          </a:p>
        </p:txBody>
      </p:sp>
      <p:sp>
        <p:nvSpPr>
          <p:cNvPr id="5" name="TextBox 9"/>
          <p:cNvSpPr txBox="1">
            <a:spLocks noChangeArrowheads="1"/>
          </p:cNvSpPr>
          <p:nvPr/>
        </p:nvSpPr>
        <p:spPr bwMode="auto">
          <a:xfrm>
            <a:off x="1064568" y="505247"/>
            <a:ext cx="1872207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ko-KR" sz="1600" dirty="0" smtClean="0">
                <a:solidFill>
                  <a:schemeClr val="accent1">
                    <a:lumMod val="75000"/>
                  </a:schemeClr>
                </a:solidFill>
                <a:latin typeface="나눔고딕 Bold" pitchFamily="50" charset="-127"/>
                <a:ea typeface="나눔고딕 Bold" pitchFamily="50" charset="-127"/>
              </a:rPr>
              <a:t>&gt;  1.</a:t>
            </a:r>
            <a:r>
              <a:rPr lang="ko-KR" altLang="en-US" sz="1600" dirty="0" smtClean="0">
                <a:solidFill>
                  <a:schemeClr val="accent1">
                    <a:lumMod val="75000"/>
                  </a:schemeClr>
                </a:solidFill>
                <a:latin typeface="나눔고딕 Bold" pitchFamily="50" charset="-127"/>
                <a:ea typeface="나눔고딕 Bold" pitchFamily="50" charset="-127"/>
              </a:rPr>
              <a:t>참가배경  </a:t>
            </a:r>
            <a:endParaRPr lang="ko-KR" altLang="en-US" sz="1600" dirty="0">
              <a:solidFill>
                <a:schemeClr val="accent1">
                  <a:lumMod val="75000"/>
                </a:schemeClr>
              </a:solidFill>
              <a:latin typeface="나눔고딕 Bold" pitchFamily="50" charset="-127"/>
              <a:ea typeface="나눔고딕 Bold" pitchFamily="50" charset="-127"/>
            </a:endParaRPr>
          </a:p>
        </p:txBody>
      </p:sp>
      <p:pic>
        <p:nvPicPr>
          <p:cNvPr id="2017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304928" y="5517232"/>
            <a:ext cx="1433759" cy="1008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타원 15"/>
          <p:cNvSpPr/>
          <p:nvPr/>
        </p:nvSpPr>
        <p:spPr>
          <a:xfrm>
            <a:off x="4319786" y="3395092"/>
            <a:ext cx="1368152" cy="1368152"/>
          </a:xfrm>
          <a:prstGeom prst="ellipse">
            <a:avLst/>
          </a:prstGeom>
          <a:solidFill>
            <a:srgbClr val="2A9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ko-KR" altLang="en-US" sz="1600" b="1" dirty="0" smtClean="0">
                <a:latin typeface="+mn-ea"/>
              </a:rPr>
              <a:t>디자인</a:t>
            </a:r>
            <a:r>
              <a:rPr lang="ko-KR" altLang="en-US" sz="1200" b="1" dirty="0" smtClean="0">
                <a:latin typeface="+mn-ea"/>
              </a:rPr>
              <a:t> </a:t>
            </a:r>
            <a:endParaRPr lang="en-US" altLang="ko-KR" sz="1200" b="1" dirty="0" smtClean="0">
              <a:latin typeface="+mn-ea"/>
            </a:endParaRPr>
          </a:p>
          <a:p>
            <a:pPr algn="ctr"/>
            <a:r>
              <a:rPr lang="ko-KR" altLang="en-US" sz="1200" b="1" dirty="0" smtClean="0">
                <a:latin typeface="+mn-ea"/>
              </a:rPr>
              <a:t>공유</a:t>
            </a:r>
            <a:r>
              <a:rPr lang="en-US" altLang="ko-KR" sz="1200" b="1" dirty="0" smtClean="0">
                <a:latin typeface="+mn-ea"/>
              </a:rPr>
              <a:t>,</a:t>
            </a:r>
            <a:r>
              <a:rPr lang="ko-KR" altLang="en-US" sz="1200" b="1" dirty="0" smtClean="0">
                <a:latin typeface="+mn-ea"/>
              </a:rPr>
              <a:t> 유통 </a:t>
            </a:r>
            <a:endParaRPr lang="en-US" altLang="ko-KR" sz="1200" b="1" dirty="0" smtClean="0">
              <a:latin typeface="+mn-ea"/>
            </a:endParaRPr>
          </a:p>
          <a:p>
            <a:pPr algn="ctr"/>
            <a:r>
              <a:rPr lang="ko-KR" altLang="en-US" sz="1400" b="1" dirty="0" smtClean="0">
                <a:latin typeface="+mn-ea"/>
              </a:rPr>
              <a:t>서비스</a:t>
            </a:r>
            <a:endParaRPr lang="ko-KR" altLang="en-US" sz="1400" b="1" dirty="0">
              <a:latin typeface="+mn-ea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416496" y="983050"/>
            <a:ext cx="9217024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 smtClean="0">
                <a:latin typeface="+mn-ea"/>
                <a:ea typeface="+mn-ea"/>
              </a:rPr>
              <a:t>4</a:t>
            </a:r>
            <a:r>
              <a:rPr lang="ko-KR" altLang="en-US" sz="1000" dirty="0" smtClean="0">
                <a:latin typeface="+mn-ea"/>
                <a:ea typeface="+mn-ea"/>
              </a:rPr>
              <a:t>차 산업혁명이 대두되는 현시대에 디자인의  중요성과 경쟁력에 있어서 중요한 요소임은 누구나가 인식하고 있다</a:t>
            </a:r>
            <a:r>
              <a:rPr lang="en-US" altLang="ko-KR" sz="1000" dirty="0" smtClean="0">
                <a:latin typeface="+mn-ea"/>
                <a:ea typeface="+mn-ea"/>
              </a:rPr>
              <a:t>. </a:t>
            </a:r>
          </a:p>
          <a:p>
            <a:r>
              <a:rPr lang="ko-KR" altLang="en-US" sz="1000" dirty="0" smtClean="0">
                <a:latin typeface="+mn-ea"/>
                <a:ea typeface="+mn-ea"/>
              </a:rPr>
              <a:t>디자인은 이제 필수 요소임을 강조해도 과하지 않음에도 불구하고</a:t>
            </a:r>
            <a:r>
              <a:rPr lang="en-US" altLang="ko-KR" sz="1000" dirty="0" smtClean="0">
                <a:latin typeface="+mn-ea"/>
                <a:ea typeface="+mn-ea"/>
              </a:rPr>
              <a:t>, </a:t>
            </a:r>
            <a:r>
              <a:rPr lang="ko-KR" altLang="en-US" sz="1000" dirty="0" smtClean="0">
                <a:latin typeface="+mn-ea"/>
                <a:ea typeface="+mn-ea"/>
              </a:rPr>
              <a:t>많은 중</a:t>
            </a:r>
            <a:r>
              <a:rPr lang="en-US" altLang="ko-KR" sz="1000" dirty="0" smtClean="0">
                <a:latin typeface="+mn-ea"/>
                <a:ea typeface="+mn-ea"/>
              </a:rPr>
              <a:t>,</a:t>
            </a:r>
            <a:r>
              <a:rPr lang="ko-KR" altLang="en-US" sz="1000" dirty="0" smtClean="0">
                <a:latin typeface="+mn-ea"/>
                <a:ea typeface="+mn-ea"/>
              </a:rPr>
              <a:t>소기업은 디자인에 대한 비용투자가 쉽지 않고</a:t>
            </a:r>
            <a:r>
              <a:rPr lang="en-US" altLang="ko-KR" sz="1000" dirty="0" smtClean="0">
                <a:latin typeface="+mn-ea"/>
                <a:ea typeface="+mn-ea"/>
              </a:rPr>
              <a:t>, </a:t>
            </a:r>
            <a:r>
              <a:rPr lang="ko-KR" altLang="en-US" sz="1000" dirty="0" smtClean="0">
                <a:latin typeface="+mn-ea"/>
                <a:ea typeface="+mn-ea"/>
              </a:rPr>
              <a:t>방법적인 부분에서도 경험이 많지 않다</a:t>
            </a:r>
            <a:r>
              <a:rPr lang="en-US" altLang="ko-KR" sz="1000" dirty="0" smtClean="0">
                <a:latin typeface="+mn-ea"/>
                <a:ea typeface="+mn-ea"/>
              </a:rPr>
              <a:t>. </a:t>
            </a:r>
          </a:p>
          <a:p>
            <a:r>
              <a:rPr lang="ko-KR" altLang="en-US" sz="1000" dirty="0" smtClean="0">
                <a:latin typeface="+mn-ea"/>
                <a:ea typeface="+mn-ea"/>
              </a:rPr>
              <a:t>이러한 디자인 비용에 대한 부담과 디자인을 도입하는 방안에 대한 모색으로 서비스를 기획하는 계기가 되었으며</a:t>
            </a:r>
            <a:r>
              <a:rPr lang="en-US" altLang="ko-KR" sz="1000" dirty="0" smtClean="0">
                <a:latin typeface="+mn-ea"/>
                <a:ea typeface="+mn-ea"/>
              </a:rPr>
              <a:t>, </a:t>
            </a:r>
            <a:r>
              <a:rPr lang="ko-KR" altLang="en-US" sz="1000" dirty="0" smtClean="0">
                <a:latin typeface="+mn-ea"/>
                <a:ea typeface="+mn-ea"/>
              </a:rPr>
              <a:t>한편 디자이너를 꿈꾸는 학교</a:t>
            </a:r>
            <a:r>
              <a:rPr lang="en-US" altLang="ko-KR" sz="1000" dirty="0" smtClean="0">
                <a:latin typeface="+mn-ea"/>
                <a:ea typeface="+mn-ea"/>
              </a:rPr>
              <a:t>, </a:t>
            </a:r>
            <a:r>
              <a:rPr lang="ko-KR" altLang="en-US" sz="1000" dirty="0" smtClean="0">
                <a:latin typeface="+mn-ea"/>
                <a:ea typeface="+mn-ea"/>
              </a:rPr>
              <a:t>학원에서는 기업의 제품</a:t>
            </a:r>
            <a:r>
              <a:rPr lang="en-US" altLang="ko-KR" sz="1000" dirty="0" smtClean="0">
                <a:latin typeface="+mn-ea"/>
                <a:ea typeface="+mn-ea"/>
              </a:rPr>
              <a:t>, </a:t>
            </a:r>
            <a:r>
              <a:rPr lang="ko-KR" altLang="en-US" sz="1000" dirty="0" smtClean="0">
                <a:latin typeface="+mn-ea"/>
                <a:ea typeface="+mn-ea"/>
              </a:rPr>
              <a:t>재화</a:t>
            </a:r>
            <a:r>
              <a:rPr lang="en-US" altLang="ko-KR" sz="1000" dirty="0" smtClean="0">
                <a:latin typeface="+mn-ea"/>
                <a:ea typeface="+mn-ea"/>
              </a:rPr>
              <a:t>, </a:t>
            </a:r>
            <a:r>
              <a:rPr lang="ko-KR" altLang="en-US" sz="1000" dirty="0" smtClean="0">
                <a:latin typeface="+mn-ea"/>
                <a:ea typeface="+mn-ea"/>
              </a:rPr>
              <a:t>서비스를 샘플로 하여 과제를 진행하고 있으나</a:t>
            </a:r>
            <a:r>
              <a:rPr lang="en-US" altLang="ko-KR" sz="1000" dirty="0" smtClean="0">
                <a:latin typeface="+mn-ea"/>
                <a:ea typeface="+mn-ea"/>
              </a:rPr>
              <a:t>, </a:t>
            </a:r>
            <a:r>
              <a:rPr lang="ko-KR" altLang="en-US" sz="1000" dirty="0" smtClean="0">
                <a:latin typeface="+mn-ea"/>
                <a:ea typeface="+mn-ea"/>
              </a:rPr>
              <a:t>실무와 연계되지 못하고 폐기되는 안타까운 현실을 기업과 연결하여 상호 </a:t>
            </a:r>
            <a:r>
              <a:rPr lang="en-US" altLang="ko-KR" sz="1000" dirty="0" smtClean="0">
                <a:latin typeface="+mn-ea"/>
                <a:ea typeface="+mn-ea"/>
              </a:rPr>
              <a:t>Win-Win </a:t>
            </a:r>
            <a:r>
              <a:rPr lang="ko-KR" altLang="en-US" sz="1000" dirty="0" smtClean="0">
                <a:latin typeface="+mn-ea"/>
                <a:ea typeface="+mn-ea"/>
              </a:rPr>
              <a:t>할 수 있는 공간을 </a:t>
            </a:r>
          </a:p>
          <a:p>
            <a:r>
              <a:rPr lang="ko-KR" altLang="en-US" sz="1000" dirty="0" smtClean="0">
                <a:latin typeface="+mn-ea"/>
                <a:ea typeface="+mn-ea"/>
              </a:rPr>
              <a:t>제공하고자 함 </a:t>
            </a:r>
            <a:endParaRPr lang="ko-KR" altLang="en-US" sz="1000" dirty="0">
              <a:latin typeface="+mn-ea"/>
              <a:ea typeface="+mn-ea"/>
            </a:endParaRPr>
          </a:p>
        </p:txBody>
      </p:sp>
      <p:sp>
        <p:nvSpPr>
          <p:cNvPr id="18" name="타원 17"/>
          <p:cNvSpPr/>
          <p:nvPr/>
        </p:nvSpPr>
        <p:spPr>
          <a:xfrm rot="2119286">
            <a:off x="2798174" y="3362916"/>
            <a:ext cx="4464496" cy="1440160"/>
          </a:xfrm>
          <a:prstGeom prst="ellipse">
            <a:avLst/>
          </a:prstGeom>
          <a:noFill/>
          <a:ln w="9525">
            <a:solidFill>
              <a:srgbClr val="66AA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 rot="8755963">
            <a:off x="2813027" y="3331713"/>
            <a:ext cx="4464496" cy="1440160"/>
          </a:xfrm>
          <a:prstGeom prst="ellipse">
            <a:avLst/>
          </a:prstGeom>
          <a:noFill/>
          <a:ln w="9525">
            <a:solidFill>
              <a:srgbClr val="66AA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2432720" y="2204864"/>
            <a:ext cx="1368152" cy="1368152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2000" b="1" dirty="0" smtClean="0">
                <a:latin typeface="+mn-ea"/>
              </a:rPr>
              <a:t>4</a:t>
            </a:r>
            <a:r>
              <a:rPr lang="ko-KR" altLang="en-US" sz="2000" b="1" dirty="0" smtClean="0">
                <a:latin typeface="+mn-ea"/>
              </a:rPr>
              <a:t>차 </a:t>
            </a:r>
            <a:endParaRPr lang="en-US" altLang="ko-KR" sz="2000" b="1" dirty="0" smtClean="0">
              <a:latin typeface="+mn-ea"/>
            </a:endParaRPr>
          </a:p>
          <a:p>
            <a:pPr algn="ctr"/>
            <a:r>
              <a:rPr lang="ko-KR" altLang="en-US" sz="2000" b="1" dirty="0" smtClean="0">
                <a:latin typeface="+mn-ea"/>
              </a:rPr>
              <a:t>산업혁명</a:t>
            </a:r>
            <a:endParaRPr lang="ko-KR" altLang="en-US" sz="2000" b="1" dirty="0">
              <a:latin typeface="+mn-ea"/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6214145" y="2204864"/>
            <a:ext cx="1368152" cy="1368152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ko-KR" altLang="en-US" sz="2000" b="1" dirty="0" smtClean="0">
                <a:latin typeface="+mn-ea"/>
              </a:rPr>
              <a:t>공유경제</a:t>
            </a:r>
            <a:endParaRPr lang="ko-KR" altLang="en-US" sz="2000" b="1" dirty="0">
              <a:latin typeface="+mn-ea"/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2432720" y="4542681"/>
            <a:ext cx="1368152" cy="1368152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ko-KR" altLang="en-US" sz="2000" b="1" dirty="0" smtClean="0">
                <a:latin typeface="+mn-ea"/>
              </a:rPr>
              <a:t>청년실업</a:t>
            </a:r>
            <a:endParaRPr lang="ko-KR" altLang="en-US" sz="2000" b="1" dirty="0">
              <a:latin typeface="+mn-ea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6214145" y="4542681"/>
            <a:ext cx="1368152" cy="1368152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ko-KR" altLang="en-US" sz="2000" b="1" dirty="0" smtClean="0">
                <a:latin typeface="+mn-ea"/>
              </a:rPr>
              <a:t>기업</a:t>
            </a:r>
            <a:endParaRPr lang="en-US" altLang="ko-KR" sz="2000" b="1" dirty="0" smtClean="0">
              <a:latin typeface="+mn-ea"/>
            </a:endParaRPr>
          </a:p>
          <a:p>
            <a:pPr algn="ctr"/>
            <a:r>
              <a:rPr lang="ko-KR" altLang="en-US" sz="2000" b="1" dirty="0" smtClean="0">
                <a:latin typeface="+mn-ea"/>
              </a:rPr>
              <a:t>경쟁력</a:t>
            </a:r>
            <a:endParaRPr lang="ko-KR" altLang="en-US" sz="2000" b="1" dirty="0">
              <a:latin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13"/>
          <p:cNvSpPr/>
          <p:nvPr/>
        </p:nvSpPr>
        <p:spPr>
          <a:xfrm>
            <a:off x="166117" y="1700808"/>
            <a:ext cx="4426843" cy="3240360"/>
          </a:xfrm>
          <a:prstGeom prst="roundRect">
            <a:avLst>
              <a:gd name="adj" fmla="val 620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5025008" y="1700808"/>
            <a:ext cx="4680520" cy="3240360"/>
          </a:xfrm>
          <a:prstGeom prst="roundRect">
            <a:avLst>
              <a:gd name="adj" fmla="val 620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9"/>
          <p:cNvSpPr txBox="1">
            <a:spLocks noChangeArrowheads="1"/>
          </p:cNvSpPr>
          <p:nvPr/>
        </p:nvSpPr>
        <p:spPr bwMode="auto">
          <a:xfrm>
            <a:off x="1064568" y="505247"/>
            <a:ext cx="1872207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ko-KR" sz="1600" dirty="0" smtClean="0">
                <a:solidFill>
                  <a:schemeClr val="accent1">
                    <a:lumMod val="75000"/>
                  </a:schemeClr>
                </a:solidFill>
                <a:latin typeface="나눔고딕 Bold" pitchFamily="50" charset="-127"/>
                <a:ea typeface="나눔고딕 Bold" pitchFamily="50" charset="-127"/>
              </a:rPr>
              <a:t>&gt;  2.</a:t>
            </a:r>
            <a:r>
              <a:rPr lang="ko-KR" altLang="en-US" sz="1600" dirty="0" smtClean="0">
                <a:solidFill>
                  <a:schemeClr val="accent1">
                    <a:lumMod val="75000"/>
                  </a:schemeClr>
                </a:solidFill>
                <a:latin typeface="나눔고딕 Bold" pitchFamily="50" charset="-127"/>
                <a:ea typeface="나눔고딕 Bold" pitchFamily="50" charset="-127"/>
              </a:rPr>
              <a:t>사업목표</a:t>
            </a:r>
            <a:endParaRPr lang="ko-KR" altLang="en-US" sz="1600" dirty="0">
              <a:solidFill>
                <a:schemeClr val="accent1">
                  <a:lumMod val="75000"/>
                </a:schemeClr>
              </a:solidFill>
              <a:latin typeface="나눔고딕 Bold" pitchFamily="50" charset="-127"/>
              <a:ea typeface="나눔고딕 Bold" pitchFamily="50" charset="-127"/>
            </a:endParaRPr>
          </a:p>
        </p:txBody>
      </p:sp>
      <p:sp>
        <p:nvSpPr>
          <p:cNvPr id="10" name="자유형 9"/>
          <p:cNvSpPr/>
          <p:nvPr/>
        </p:nvSpPr>
        <p:spPr>
          <a:xfrm>
            <a:off x="5601072" y="2564904"/>
            <a:ext cx="3384376" cy="1637431"/>
          </a:xfrm>
          <a:custGeom>
            <a:avLst/>
            <a:gdLst>
              <a:gd name="connsiteX0" fmla="*/ 6359893 w 9758551"/>
              <a:gd name="connsiteY0" fmla="*/ 3194942 h 6281042"/>
              <a:gd name="connsiteX1" fmla="*/ 6255118 w 9758551"/>
              <a:gd name="connsiteY1" fmla="*/ 3242567 h 6281042"/>
              <a:gd name="connsiteX2" fmla="*/ 6121768 w 9758551"/>
              <a:gd name="connsiteY2" fmla="*/ 3328292 h 6281042"/>
              <a:gd name="connsiteX3" fmla="*/ 6036043 w 9758551"/>
              <a:gd name="connsiteY3" fmla="*/ 3366392 h 6281042"/>
              <a:gd name="connsiteX4" fmla="*/ 6007468 w 9758551"/>
              <a:gd name="connsiteY4" fmla="*/ 3385442 h 6281042"/>
              <a:gd name="connsiteX5" fmla="*/ 5940793 w 9758551"/>
              <a:gd name="connsiteY5" fmla="*/ 3394967 h 6281042"/>
              <a:gd name="connsiteX6" fmla="*/ 5521693 w 9758551"/>
              <a:gd name="connsiteY6" fmla="*/ 3566417 h 6281042"/>
              <a:gd name="connsiteX7" fmla="*/ 5435968 w 9758551"/>
              <a:gd name="connsiteY7" fmla="*/ 3594992 h 6281042"/>
              <a:gd name="connsiteX8" fmla="*/ 5226418 w 9758551"/>
              <a:gd name="connsiteY8" fmla="*/ 3642617 h 6281042"/>
              <a:gd name="connsiteX9" fmla="*/ 5150218 w 9758551"/>
              <a:gd name="connsiteY9" fmla="*/ 3671192 h 6281042"/>
              <a:gd name="connsiteX10" fmla="*/ 5083543 w 9758551"/>
              <a:gd name="connsiteY10" fmla="*/ 3680717 h 6281042"/>
              <a:gd name="connsiteX11" fmla="*/ 5026393 w 9758551"/>
              <a:gd name="connsiteY11" fmla="*/ 3690242 h 6281042"/>
              <a:gd name="connsiteX12" fmla="*/ 4807318 w 9758551"/>
              <a:gd name="connsiteY12" fmla="*/ 3718817 h 6281042"/>
              <a:gd name="connsiteX13" fmla="*/ 4483468 w 9758551"/>
              <a:gd name="connsiteY13" fmla="*/ 3747392 h 6281042"/>
              <a:gd name="connsiteX14" fmla="*/ 4064368 w 9758551"/>
              <a:gd name="connsiteY14" fmla="*/ 3775967 h 6281042"/>
              <a:gd name="connsiteX15" fmla="*/ 2502268 w 9758551"/>
              <a:gd name="connsiteY15" fmla="*/ 3766442 h 6281042"/>
              <a:gd name="connsiteX16" fmla="*/ 2273668 w 9758551"/>
              <a:gd name="connsiteY16" fmla="*/ 3737867 h 6281042"/>
              <a:gd name="connsiteX17" fmla="*/ 1997443 w 9758551"/>
              <a:gd name="connsiteY17" fmla="*/ 3728342 h 6281042"/>
              <a:gd name="connsiteX18" fmla="*/ 1778368 w 9758551"/>
              <a:gd name="connsiteY18" fmla="*/ 3699767 h 6281042"/>
              <a:gd name="connsiteX19" fmla="*/ 1416418 w 9758551"/>
              <a:gd name="connsiteY19" fmla="*/ 3661667 h 6281042"/>
              <a:gd name="connsiteX20" fmla="*/ 1283068 w 9758551"/>
              <a:gd name="connsiteY20" fmla="*/ 3604517 h 6281042"/>
              <a:gd name="connsiteX21" fmla="*/ 1159243 w 9758551"/>
              <a:gd name="connsiteY21" fmla="*/ 3490217 h 6281042"/>
              <a:gd name="connsiteX22" fmla="*/ 1140193 w 9758551"/>
              <a:gd name="connsiteY22" fmla="*/ 3099692 h 6281042"/>
              <a:gd name="connsiteX23" fmla="*/ 1159243 w 9758551"/>
              <a:gd name="connsiteY23" fmla="*/ 2556767 h 6281042"/>
              <a:gd name="connsiteX24" fmla="*/ 1187818 w 9758551"/>
              <a:gd name="connsiteY24" fmla="*/ 2509142 h 6281042"/>
              <a:gd name="connsiteX25" fmla="*/ 1311643 w 9758551"/>
              <a:gd name="connsiteY25" fmla="*/ 2442467 h 6281042"/>
              <a:gd name="connsiteX26" fmla="*/ 1654543 w 9758551"/>
              <a:gd name="connsiteY26" fmla="*/ 2223392 h 6281042"/>
              <a:gd name="connsiteX27" fmla="*/ 1911718 w 9758551"/>
              <a:gd name="connsiteY27" fmla="*/ 2147192 h 6281042"/>
              <a:gd name="connsiteX28" fmla="*/ 1987918 w 9758551"/>
              <a:gd name="connsiteY28" fmla="*/ 2109092 h 6281042"/>
              <a:gd name="connsiteX29" fmla="*/ 2121268 w 9758551"/>
              <a:gd name="connsiteY29" fmla="*/ 2080517 h 6281042"/>
              <a:gd name="connsiteX30" fmla="*/ 2235568 w 9758551"/>
              <a:gd name="connsiteY30" fmla="*/ 2032892 h 6281042"/>
              <a:gd name="connsiteX31" fmla="*/ 2426068 w 9758551"/>
              <a:gd name="connsiteY31" fmla="*/ 1985267 h 6281042"/>
              <a:gd name="connsiteX32" fmla="*/ 2607043 w 9758551"/>
              <a:gd name="connsiteY32" fmla="*/ 1918592 h 6281042"/>
              <a:gd name="connsiteX33" fmla="*/ 2816593 w 9758551"/>
              <a:gd name="connsiteY33" fmla="*/ 1909067 h 6281042"/>
              <a:gd name="connsiteX34" fmla="*/ 2902318 w 9758551"/>
              <a:gd name="connsiteY34" fmla="*/ 1899542 h 6281042"/>
              <a:gd name="connsiteX35" fmla="*/ 3940543 w 9758551"/>
              <a:gd name="connsiteY35" fmla="*/ 1909067 h 6281042"/>
              <a:gd name="connsiteX36" fmla="*/ 4626343 w 9758551"/>
              <a:gd name="connsiteY36" fmla="*/ 1937642 h 6281042"/>
              <a:gd name="connsiteX37" fmla="*/ 5045443 w 9758551"/>
              <a:gd name="connsiteY37" fmla="*/ 1966217 h 6281042"/>
              <a:gd name="connsiteX38" fmla="*/ 5083543 w 9758551"/>
              <a:gd name="connsiteY38" fmla="*/ 1975742 h 6281042"/>
              <a:gd name="connsiteX39" fmla="*/ 5293093 w 9758551"/>
              <a:gd name="connsiteY39" fmla="*/ 1994792 h 6281042"/>
              <a:gd name="connsiteX40" fmla="*/ 5416918 w 9758551"/>
              <a:gd name="connsiteY40" fmla="*/ 2032892 h 6281042"/>
              <a:gd name="connsiteX41" fmla="*/ 5464543 w 9758551"/>
              <a:gd name="connsiteY41" fmla="*/ 2061467 h 6281042"/>
              <a:gd name="connsiteX42" fmla="*/ 5540743 w 9758551"/>
              <a:gd name="connsiteY42" fmla="*/ 2080517 h 6281042"/>
              <a:gd name="connsiteX43" fmla="*/ 5788393 w 9758551"/>
              <a:gd name="connsiteY43" fmla="*/ 2109092 h 6281042"/>
              <a:gd name="connsiteX44" fmla="*/ 5893168 w 9758551"/>
              <a:gd name="connsiteY44" fmla="*/ 2137667 h 6281042"/>
              <a:gd name="connsiteX45" fmla="*/ 5940793 w 9758551"/>
              <a:gd name="connsiteY45" fmla="*/ 2166242 h 6281042"/>
              <a:gd name="connsiteX46" fmla="*/ 5988418 w 9758551"/>
              <a:gd name="connsiteY46" fmla="*/ 2185292 h 6281042"/>
              <a:gd name="connsiteX47" fmla="*/ 6064618 w 9758551"/>
              <a:gd name="connsiteY47" fmla="*/ 2242442 h 6281042"/>
              <a:gd name="connsiteX48" fmla="*/ 6169393 w 9758551"/>
              <a:gd name="connsiteY48" fmla="*/ 2280542 h 6281042"/>
              <a:gd name="connsiteX49" fmla="*/ 6236068 w 9758551"/>
              <a:gd name="connsiteY49" fmla="*/ 2328167 h 6281042"/>
              <a:gd name="connsiteX50" fmla="*/ 6283693 w 9758551"/>
              <a:gd name="connsiteY50" fmla="*/ 2366267 h 6281042"/>
              <a:gd name="connsiteX51" fmla="*/ 6321793 w 9758551"/>
              <a:gd name="connsiteY51" fmla="*/ 2385317 h 6281042"/>
              <a:gd name="connsiteX52" fmla="*/ 6350368 w 9758551"/>
              <a:gd name="connsiteY52" fmla="*/ 2413892 h 6281042"/>
              <a:gd name="connsiteX53" fmla="*/ 6455143 w 9758551"/>
              <a:gd name="connsiteY53" fmla="*/ 2509142 h 6281042"/>
              <a:gd name="connsiteX54" fmla="*/ 6493243 w 9758551"/>
              <a:gd name="connsiteY54" fmla="*/ 2566292 h 6281042"/>
              <a:gd name="connsiteX55" fmla="*/ 6512293 w 9758551"/>
              <a:gd name="connsiteY55" fmla="*/ 2594867 h 6281042"/>
              <a:gd name="connsiteX56" fmla="*/ 6531343 w 9758551"/>
              <a:gd name="connsiteY56" fmla="*/ 2623442 h 6281042"/>
              <a:gd name="connsiteX57" fmla="*/ 6588493 w 9758551"/>
              <a:gd name="connsiteY57" fmla="*/ 2699642 h 6281042"/>
              <a:gd name="connsiteX58" fmla="*/ 6645643 w 9758551"/>
              <a:gd name="connsiteY58" fmla="*/ 2775842 h 6281042"/>
              <a:gd name="connsiteX59" fmla="*/ 6674218 w 9758551"/>
              <a:gd name="connsiteY59" fmla="*/ 2842517 h 6281042"/>
              <a:gd name="connsiteX60" fmla="*/ 6683743 w 9758551"/>
              <a:gd name="connsiteY60" fmla="*/ 2899667 h 6281042"/>
              <a:gd name="connsiteX61" fmla="*/ 6693268 w 9758551"/>
              <a:gd name="connsiteY61" fmla="*/ 2937767 h 6281042"/>
              <a:gd name="connsiteX62" fmla="*/ 6674218 w 9758551"/>
              <a:gd name="connsiteY62" fmla="*/ 3213992 h 6281042"/>
              <a:gd name="connsiteX63" fmla="*/ 6664693 w 9758551"/>
              <a:gd name="connsiteY63" fmla="*/ 3309242 h 6281042"/>
              <a:gd name="connsiteX64" fmla="*/ 6559918 w 9758551"/>
              <a:gd name="connsiteY64" fmla="*/ 3461642 h 6281042"/>
              <a:gd name="connsiteX65" fmla="*/ 6531343 w 9758551"/>
              <a:gd name="connsiteY65" fmla="*/ 3509267 h 6281042"/>
              <a:gd name="connsiteX66" fmla="*/ 6397993 w 9758551"/>
              <a:gd name="connsiteY66" fmla="*/ 3604517 h 6281042"/>
              <a:gd name="connsiteX67" fmla="*/ 6350368 w 9758551"/>
              <a:gd name="connsiteY67" fmla="*/ 3623567 h 6281042"/>
              <a:gd name="connsiteX68" fmla="*/ 6236068 w 9758551"/>
              <a:gd name="connsiteY68" fmla="*/ 3642617 h 6281042"/>
              <a:gd name="connsiteX69" fmla="*/ 6150343 w 9758551"/>
              <a:gd name="connsiteY69" fmla="*/ 3661667 h 6281042"/>
              <a:gd name="connsiteX70" fmla="*/ 5912218 w 9758551"/>
              <a:gd name="connsiteY70" fmla="*/ 3671192 h 6281042"/>
              <a:gd name="connsiteX71" fmla="*/ 5740768 w 9758551"/>
              <a:gd name="connsiteY71" fmla="*/ 3718817 h 6281042"/>
              <a:gd name="connsiteX72" fmla="*/ 5035918 w 9758551"/>
              <a:gd name="connsiteY72" fmla="*/ 3766442 h 6281042"/>
              <a:gd name="connsiteX73" fmla="*/ 4902568 w 9758551"/>
              <a:gd name="connsiteY73" fmla="*/ 3785492 h 6281042"/>
              <a:gd name="connsiteX74" fmla="*/ 3959593 w 9758551"/>
              <a:gd name="connsiteY74" fmla="*/ 3804542 h 6281042"/>
              <a:gd name="connsiteX75" fmla="*/ 1797418 w 9758551"/>
              <a:gd name="connsiteY75" fmla="*/ 3814067 h 6281042"/>
              <a:gd name="connsiteX76" fmla="*/ 1435468 w 9758551"/>
              <a:gd name="connsiteY76" fmla="*/ 3804542 h 6281042"/>
              <a:gd name="connsiteX77" fmla="*/ 1349743 w 9758551"/>
              <a:gd name="connsiteY77" fmla="*/ 3785492 h 6281042"/>
              <a:gd name="connsiteX78" fmla="*/ 1216393 w 9758551"/>
              <a:gd name="connsiteY78" fmla="*/ 3718817 h 6281042"/>
              <a:gd name="connsiteX79" fmla="*/ 1187818 w 9758551"/>
              <a:gd name="connsiteY79" fmla="*/ 3680717 h 6281042"/>
              <a:gd name="connsiteX80" fmla="*/ 1159243 w 9758551"/>
              <a:gd name="connsiteY80" fmla="*/ 3671192 h 6281042"/>
              <a:gd name="connsiteX81" fmla="*/ 1092568 w 9758551"/>
              <a:gd name="connsiteY81" fmla="*/ 3633092 h 6281042"/>
              <a:gd name="connsiteX82" fmla="*/ 1025893 w 9758551"/>
              <a:gd name="connsiteY82" fmla="*/ 3585467 h 6281042"/>
              <a:gd name="connsiteX83" fmla="*/ 987793 w 9758551"/>
              <a:gd name="connsiteY83" fmla="*/ 3537842 h 6281042"/>
              <a:gd name="connsiteX84" fmla="*/ 949693 w 9758551"/>
              <a:gd name="connsiteY84" fmla="*/ 3471167 h 6281042"/>
              <a:gd name="connsiteX85" fmla="*/ 940168 w 9758551"/>
              <a:gd name="connsiteY85" fmla="*/ 3423542 h 6281042"/>
              <a:gd name="connsiteX86" fmla="*/ 921118 w 9758551"/>
              <a:gd name="connsiteY86" fmla="*/ 3394967 h 6281042"/>
              <a:gd name="connsiteX87" fmla="*/ 911593 w 9758551"/>
              <a:gd name="connsiteY87" fmla="*/ 3337817 h 6281042"/>
              <a:gd name="connsiteX88" fmla="*/ 921118 w 9758551"/>
              <a:gd name="connsiteY88" fmla="*/ 3023492 h 6281042"/>
              <a:gd name="connsiteX89" fmla="*/ 940168 w 9758551"/>
              <a:gd name="connsiteY89" fmla="*/ 2956817 h 6281042"/>
              <a:gd name="connsiteX90" fmla="*/ 997318 w 9758551"/>
              <a:gd name="connsiteY90" fmla="*/ 2852042 h 6281042"/>
              <a:gd name="connsiteX91" fmla="*/ 1025893 w 9758551"/>
              <a:gd name="connsiteY91" fmla="*/ 2823467 h 6281042"/>
              <a:gd name="connsiteX92" fmla="*/ 1035418 w 9758551"/>
              <a:gd name="connsiteY92" fmla="*/ 2794892 h 6281042"/>
              <a:gd name="connsiteX93" fmla="*/ 1130668 w 9758551"/>
              <a:gd name="connsiteY93" fmla="*/ 2728217 h 6281042"/>
              <a:gd name="connsiteX94" fmla="*/ 1159243 w 9758551"/>
              <a:gd name="connsiteY94" fmla="*/ 2699642 h 6281042"/>
              <a:gd name="connsiteX95" fmla="*/ 1187818 w 9758551"/>
              <a:gd name="connsiteY95" fmla="*/ 2690117 h 6281042"/>
              <a:gd name="connsiteX96" fmla="*/ 1311643 w 9758551"/>
              <a:gd name="connsiteY96" fmla="*/ 2642492 h 6281042"/>
              <a:gd name="connsiteX97" fmla="*/ 1340218 w 9758551"/>
              <a:gd name="connsiteY97" fmla="*/ 2623442 h 6281042"/>
              <a:gd name="connsiteX98" fmla="*/ 1387843 w 9758551"/>
              <a:gd name="connsiteY98" fmla="*/ 2604392 h 6281042"/>
              <a:gd name="connsiteX99" fmla="*/ 1559293 w 9758551"/>
              <a:gd name="connsiteY99" fmla="*/ 2547242 h 6281042"/>
              <a:gd name="connsiteX100" fmla="*/ 1606918 w 9758551"/>
              <a:gd name="connsiteY100" fmla="*/ 2528192 h 6281042"/>
              <a:gd name="connsiteX101" fmla="*/ 2407018 w 9758551"/>
              <a:gd name="connsiteY101" fmla="*/ 2404367 h 6281042"/>
              <a:gd name="connsiteX102" fmla="*/ 2521318 w 9758551"/>
              <a:gd name="connsiteY102" fmla="*/ 2394842 h 6281042"/>
              <a:gd name="connsiteX103" fmla="*/ 2816593 w 9758551"/>
              <a:gd name="connsiteY103" fmla="*/ 2375792 h 6281042"/>
              <a:gd name="connsiteX104" fmla="*/ 3330943 w 9758551"/>
              <a:gd name="connsiteY104" fmla="*/ 2337692 h 6281042"/>
              <a:gd name="connsiteX105" fmla="*/ 3502393 w 9758551"/>
              <a:gd name="connsiteY105" fmla="*/ 2328167 h 6281042"/>
              <a:gd name="connsiteX106" fmla="*/ 4064368 w 9758551"/>
              <a:gd name="connsiteY106" fmla="*/ 2318642 h 6281042"/>
              <a:gd name="connsiteX107" fmla="*/ 5083543 w 9758551"/>
              <a:gd name="connsiteY107" fmla="*/ 2337692 h 6281042"/>
              <a:gd name="connsiteX108" fmla="*/ 5121643 w 9758551"/>
              <a:gd name="connsiteY108" fmla="*/ 2347217 h 6281042"/>
              <a:gd name="connsiteX109" fmla="*/ 5293093 w 9758551"/>
              <a:gd name="connsiteY109" fmla="*/ 2356742 h 6281042"/>
              <a:gd name="connsiteX110" fmla="*/ 5416918 w 9758551"/>
              <a:gd name="connsiteY110" fmla="*/ 2385317 h 6281042"/>
              <a:gd name="connsiteX111" fmla="*/ 5531218 w 9758551"/>
              <a:gd name="connsiteY111" fmla="*/ 2404367 h 6281042"/>
              <a:gd name="connsiteX112" fmla="*/ 5635993 w 9758551"/>
              <a:gd name="connsiteY112" fmla="*/ 2423417 h 6281042"/>
              <a:gd name="connsiteX113" fmla="*/ 5788393 w 9758551"/>
              <a:gd name="connsiteY113" fmla="*/ 2518667 h 6281042"/>
              <a:gd name="connsiteX114" fmla="*/ 5864593 w 9758551"/>
              <a:gd name="connsiteY114" fmla="*/ 2566292 h 6281042"/>
              <a:gd name="connsiteX115" fmla="*/ 5902693 w 9758551"/>
              <a:gd name="connsiteY115" fmla="*/ 2594867 h 6281042"/>
              <a:gd name="connsiteX116" fmla="*/ 5969368 w 9758551"/>
              <a:gd name="connsiteY116" fmla="*/ 2623442 h 6281042"/>
              <a:gd name="connsiteX117" fmla="*/ 6083668 w 9758551"/>
              <a:gd name="connsiteY117" fmla="*/ 2737742 h 6281042"/>
              <a:gd name="connsiteX118" fmla="*/ 6188443 w 9758551"/>
              <a:gd name="connsiteY118" fmla="*/ 2832992 h 6281042"/>
              <a:gd name="connsiteX119" fmla="*/ 6217018 w 9758551"/>
              <a:gd name="connsiteY119" fmla="*/ 2861567 h 6281042"/>
              <a:gd name="connsiteX120" fmla="*/ 6274168 w 9758551"/>
              <a:gd name="connsiteY120" fmla="*/ 2966342 h 6281042"/>
              <a:gd name="connsiteX121" fmla="*/ 6283693 w 9758551"/>
              <a:gd name="connsiteY121" fmla="*/ 3042542 h 6281042"/>
              <a:gd name="connsiteX122" fmla="*/ 6293218 w 9758551"/>
              <a:gd name="connsiteY122" fmla="*/ 3071117 h 6281042"/>
              <a:gd name="connsiteX123" fmla="*/ 6283693 w 9758551"/>
              <a:gd name="connsiteY123" fmla="*/ 3471167 h 6281042"/>
              <a:gd name="connsiteX124" fmla="*/ 6255118 w 9758551"/>
              <a:gd name="connsiteY124" fmla="*/ 3594992 h 6281042"/>
              <a:gd name="connsiteX125" fmla="*/ 6226543 w 9758551"/>
              <a:gd name="connsiteY125" fmla="*/ 3623567 h 6281042"/>
              <a:gd name="connsiteX126" fmla="*/ 6178918 w 9758551"/>
              <a:gd name="connsiteY126" fmla="*/ 3642617 h 6281042"/>
              <a:gd name="connsiteX127" fmla="*/ 6102718 w 9758551"/>
              <a:gd name="connsiteY127" fmla="*/ 3699767 h 6281042"/>
              <a:gd name="connsiteX128" fmla="*/ 6074143 w 9758551"/>
              <a:gd name="connsiteY128" fmla="*/ 3728342 h 6281042"/>
              <a:gd name="connsiteX129" fmla="*/ 5864593 w 9758551"/>
              <a:gd name="connsiteY129" fmla="*/ 3852167 h 6281042"/>
              <a:gd name="connsiteX130" fmla="*/ 5826493 w 9758551"/>
              <a:gd name="connsiteY130" fmla="*/ 3890267 h 6281042"/>
              <a:gd name="connsiteX131" fmla="*/ 5512168 w 9758551"/>
              <a:gd name="connsiteY131" fmla="*/ 4033142 h 6281042"/>
              <a:gd name="connsiteX132" fmla="*/ 5369293 w 9758551"/>
              <a:gd name="connsiteY132" fmla="*/ 4061717 h 6281042"/>
              <a:gd name="connsiteX133" fmla="*/ 5331193 w 9758551"/>
              <a:gd name="connsiteY133" fmla="*/ 4071242 h 6281042"/>
              <a:gd name="connsiteX134" fmla="*/ 4778743 w 9758551"/>
              <a:gd name="connsiteY134" fmla="*/ 4080767 h 6281042"/>
              <a:gd name="connsiteX135" fmla="*/ 3854818 w 9758551"/>
              <a:gd name="connsiteY135" fmla="*/ 4071242 h 6281042"/>
              <a:gd name="connsiteX136" fmla="*/ 2568943 w 9758551"/>
              <a:gd name="connsiteY136" fmla="*/ 4042667 h 6281042"/>
              <a:gd name="connsiteX137" fmla="*/ 2435593 w 9758551"/>
              <a:gd name="connsiteY137" fmla="*/ 4023617 h 6281042"/>
              <a:gd name="connsiteX138" fmla="*/ 2197468 w 9758551"/>
              <a:gd name="connsiteY138" fmla="*/ 3975992 h 6281042"/>
              <a:gd name="connsiteX139" fmla="*/ 1978393 w 9758551"/>
              <a:gd name="connsiteY139" fmla="*/ 3852167 h 6281042"/>
              <a:gd name="connsiteX140" fmla="*/ 1873618 w 9758551"/>
              <a:gd name="connsiteY140" fmla="*/ 3737867 h 6281042"/>
              <a:gd name="connsiteX141" fmla="*/ 1845043 w 9758551"/>
              <a:gd name="connsiteY141" fmla="*/ 3699767 h 6281042"/>
              <a:gd name="connsiteX142" fmla="*/ 1816468 w 9758551"/>
              <a:gd name="connsiteY142" fmla="*/ 3680717 h 6281042"/>
              <a:gd name="connsiteX143" fmla="*/ 1444993 w 9758551"/>
              <a:gd name="connsiteY143" fmla="*/ 3328292 h 6281042"/>
              <a:gd name="connsiteX144" fmla="*/ 1397368 w 9758551"/>
              <a:gd name="connsiteY144" fmla="*/ 3223517 h 6281042"/>
              <a:gd name="connsiteX145" fmla="*/ 1378318 w 9758551"/>
              <a:gd name="connsiteY145" fmla="*/ 3185417 h 6281042"/>
              <a:gd name="connsiteX146" fmla="*/ 1330693 w 9758551"/>
              <a:gd name="connsiteY146" fmla="*/ 3137792 h 6281042"/>
              <a:gd name="connsiteX147" fmla="*/ 1311643 w 9758551"/>
              <a:gd name="connsiteY147" fmla="*/ 3071117 h 6281042"/>
              <a:gd name="connsiteX148" fmla="*/ 1273543 w 9758551"/>
              <a:gd name="connsiteY148" fmla="*/ 2975867 h 6281042"/>
              <a:gd name="connsiteX149" fmla="*/ 1283068 w 9758551"/>
              <a:gd name="connsiteY149" fmla="*/ 2880617 h 6281042"/>
              <a:gd name="connsiteX150" fmla="*/ 1321168 w 9758551"/>
              <a:gd name="connsiteY150" fmla="*/ 2804417 h 6281042"/>
              <a:gd name="connsiteX151" fmla="*/ 1359268 w 9758551"/>
              <a:gd name="connsiteY151" fmla="*/ 2775842 h 6281042"/>
              <a:gd name="connsiteX152" fmla="*/ 1435468 w 9758551"/>
              <a:gd name="connsiteY152" fmla="*/ 2728217 h 6281042"/>
              <a:gd name="connsiteX153" fmla="*/ 1502143 w 9758551"/>
              <a:gd name="connsiteY153" fmla="*/ 2699642 h 6281042"/>
              <a:gd name="connsiteX154" fmla="*/ 1645018 w 9758551"/>
              <a:gd name="connsiteY154" fmla="*/ 2623442 h 6281042"/>
              <a:gd name="connsiteX155" fmla="*/ 1692643 w 9758551"/>
              <a:gd name="connsiteY155" fmla="*/ 2585342 h 6281042"/>
              <a:gd name="connsiteX156" fmla="*/ 1730743 w 9758551"/>
              <a:gd name="connsiteY156" fmla="*/ 2566292 h 6281042"/>
              <a:gd name="connsiteX157" fmla="*/ 1759318 w 9758551"/>
              <a:gd name="connsiteY157" fmla="*/ 2528192 h 6281042"/>
              <a:gd name="connsiteX158" fmla="*/ 1825993 w 9758551"/>
              <a:gd name="connsiteY158" fmla="*/ 2499617 h 6281042"/>
              <a:gd name="connsiteX159" fmla="*/ 1911718 w 9758551"/>
              <a:gd name="connsiteY159" fmla="*/ 2471042 h 6281042"/>
              <a:gd name="connsiteX160" fmla="*/ 1940293 w 9758551"/>
              <a:gd name="connsiteY160" fmla="*/ 2461517 h 6281042"/>
              <a:gd name="connsiteX161" fmla="*/ 2006968 w 9758551"/>
              <a:gd name="connsiteY161" fmla="*/ 2451992 h 6281042"/>
              <a:gd name="connsiteX162" fmla="*/ 2035543 w 9758551"/>
              <a:gd name="connsiteY162" fmla="*/ 2442467 h 6281042"/>
              <a:gd name="connsiteX163" fmla="*/ 2159368 w 9758551"/>
              <a:gd name="connsiteY163" fmla="*/ 2423417 h 6281042"/>
              <a:gd name="connsiteX164" fmla="*/ 2283193 w 9758551"/>
              <a:gd name="connsiteY164" fmla="*/ 2366267 h 6281042"/>
              <a:gd name="connsiteX165" fmla="*/ 2416543 w 9758551"/>
              <a:gd name="connsiteY165" fmla="*/ 2356742 h 6281042"/>
              <a:gd name="connsiteX166" fmla="*/ 2549893 w 9758551"/>
              <a:gd name="connsiteY166" fmla="*/ 2337692 h 6281042"/>
              <a:gd name="connsiteX167" fmla="*/ 2883268 w 9758551"/>
              <a:gd name="connsiteY167" fmla="*/ 2318642 h 6281042"/>
              <a:gd name="connsiteX168" fmla="*/ 3245218 w 9758551"/>
              <a:gd name="connsiteY168" fmla="*/ 2299592 h 6281042"/>
              <a:gd name="connsiteX169" fmla="*/ 3397618 w 9758551"/>
              <a:gd name="connsiteY169" fmla="*/ 2290067 h 6281042"/>
              <a:gd name="connsiteX170" fmla="*/ 3597643 w 9758551"/>
              <a:gd name="connsiteY170" fmla="*/ 2280542 h 6281042"/>
              <a:gd name="connsiteX171" fmla="*/ 4445368 w 9758551"/>
              <a:gd name="connsiteY171" fmla="*/ 2290067 h 6281042"/>
              <a:gd name="connsiteX172" fmla="*/ 4492993 w 9758551"/>
              <a:gd name="connsiteY172" fmla="*/ 2309117 h 6281042"/>
              <a:gd name="connsiteX173" fmla="*/ 4550143 w 9758551"/>
              <a:gd name="connsiteY173" fmla="*/ 2337692 h 6281042"/>
              <a:gd name="connsiteX174" fmla="*/ 4578718 w 9758551"/>
              <a:gd name="connsiteY174" fmla="*/ 2356742 h 6281042"/>
              <a:gd name="connsiteX175" fmla="*/ 4616818 w 9758551"/>
              <a:gd name="connsiteY175" fmla="*/ 2366267 h 6281042"/>
              <a:gd name="connsiteX176" fmla="*/ 4693018 w 9758551"/>
              <a:gd name="connsiteY176" fmla="*/ 2394842 h 6281042"/>
              <a:gd name="connsiteX177" fmla="*/ 4797793 w 9758551"/>
              <a:gd name="connsiteY177" fmla="*/ 2423417 h 6281042"/>
              <a:gd name="connsiteX178" fmla="*/ 4912093 w 9758551"/>
              <a:gd name="connsiteY178" fmla="*/ 2471042 h 6281042"/>
              <a:gd name="connsiteX179" fmla="*/ 5045443 w 9758551"/>
              <a:gd name="connsiteY179" fmla="*/ 2499617 h 6281042"/>
              <a:gd name="connsiteX180" fmla="*/ 5093068 w 9758551"/>
              <a:gd name="connsiteY180" fmla="*/ 2518667 h 6281042"/>
              <a:gd name="connsiteX181" fmla="*/ 5188318 w 9758551"/>
              <a:gd name="connsiteY181" fmla="*/ 2547242 h 6281042"/>
              <a:gd name="connsiteX182" fmla="*/ 5235943 w 9758551"/>
              <a:gd name="connsiteY182" fmla="*/ 2575817 h 6281042"/>
              <a:gd name="connsiteX183" fmla="*/ 5302618 w 9758551"/>
              <a:gd name="connsiteY183" fmla="*/ 2613917 h 6281042"/>
              <a:gd name="connsiteX184" fmla="*/ 5350243 w 9758551"/>
              <a:gd name="connsiteY184" fmla="*/ 2661542 h 6281042"/>
              <a:gd name="connsiteX185" fmla="*/ 5426443 w 9758551"/>
              <a:gd name="connsiteY185" fmla="*/ 2728217 h 6281042"/>
              <a:gd name="connsiteX186" fmla="*/ 5455018 w 9758551"/>
              <a:gd name="connsiteY186" fmla="*/ 2766317 h 6281042"/>
              <a:gd name="connsiteX187" fmla="*/ 5502643 w 9758551"/>
              <a:gd name="connsiteY187" fmla="*/ 2871092 h 6281042"/>
              <a:gd name="connsiteX188" fmla="*/ 5531218 w 9758551"/>
              <a:gd name="connsiteY188" fmla="*/ 2994917 h 6281042"/>
              <a:gd name="connsiteX189" fmla="*/ 5512168 w 9758551"/>
              <a:gd name="connsiteY189" fmla="*/ 3252092 h 6281042"/>
              <a:gd name="connsiteX190" fmla="*/ 5493118 w 9758551"/>
              <a:gd name="connsiteY190" fmla="*/ 3299717 h 6281042"/>
              <a:gd name="connsiteX191" fmla="*/ 5407393 w 9758551"/>
              <a:gd name="connsiteY191" fmla="*/ 3375917 h 6281042"/>
              <a:gd name="connsiteX192" fmla="*/ 5350243 w 9758551"/>
              <a:gd name="connsiteY192" fmla="*/ 3404492 h 6281042"/>
              <a:gd name="connsiteX193" fmla="*/ 5302618 w 9758551"/>
              <a:gd name="connsiteY193" fmla="*/ 3433067 h 6281042"/>
              <a:gd name="connsiteX194" fmla="*/ 5188318 w 9758551"/>
              <a:gd name="connsiteY194" fmla="*/ 3461642 h 6281042"/>
              <a:gd name="connsiteX195" fmla="*/ 5007343 w 9758551"/>
              <a:gd name="connsiteY195" fmla="*/ 3471167 h 6281042"/>
              <a:gd name="connsiteX196" fmla="*/ 4921618 w 9758551"/>
              <a:gd name="connsiteY196" fmla="*/ 3490217 h 6281042"/>
              <a:gd name="connsiteX197" fmla="*/ 4864468 w 9758551"/>
              <a:gd name="connsiteY197" fmla="*/ 3509267 h 6281042"/>
              <a:gd name="connsiteX198" fmla="*/ 4588243 w 9758551"/>
              <a:gd name="connsiteY198" fmla="*/ 3537842 h 6281042"/>
              <a:gd name="connsiteX199" fmla="*/ 4416793 w 9758551"/>
              <a:gd name="connsiteY199" fmla="*/ 3556892 h 6281042"/>
              <a:gd name="connsiteX200" fmla="*/ 4188193 w 9758551"/>
              <a:gd name="connsiteY200" fmla="*/ 3585467 h 6281042"/>
              <a:gd name="connsiteX201" fmla="*/ 3845293 w 9758551"/>
              <a:gd name="connsiteY201" fmla="*/ 3594992 h 6281042"/>
              <a:gd name="connsiteX202" fmla="*/ 2140318 w 9758551"/>
              <a:gd name="connsiteY202" fmla="*/ 3585467 h 6281042"/>
              <a:gd name="connsiteX203" fmla="*/ 2073643 w 9758551"/>
              <a:gd name="connsiteY203" fmla="*/ 3566417 h 6281042"/>
              <a:gd name="connsiteX204" fmla="*/ 2006968 w 9758551"/>
              <a:gd name="connsiteY204" fmla="*/ 3480692 h 6281042"/>
              <a:gd name="connsiteX205" fmla="*/ 1978393 w 9758551"/>
              <a:gd name="connsiteY205" fmla="*/ 3414017 h 6281042"/>
              <a:gd name="connsiteX206" fmla="*/ 1959343 w 9758551"/>
              <a:gd name="connsiteY206" fmla="*/ 3385442 h 6281042"/>
              <a:gd name="connsiteX207" fmla="*/ 1940293 w 9758551"/>
              <a:gd name="connsiteY207" fmla="*/ 3337817 h 6281042"/>
              <a:gd name="connsiteX208" fmla="*/ 1940293 w 9758551"/>
              <a:gd name="connsiteY208" fmla="*/ 2947292 h 6281042"/>
              <a:gd name="connsiteX209" fmla="*/ 1959343 w 9758551"/>
              <a:gd name="connsiteY209" fmla="*/ 2890142 h 6281042"/>
              <a:gd name="connsiteX210" fmla="*/ 2016493 w 9758551"/>
              <a:gd name="connsiteY210" fmla="*/ 2804417 h 6281042"/>
              <a:gd name="connsiteX211" fmla="*/ 2045068 w 9758551"/>
              <a:gd name="connsiteY211" fmla="*/ 2785367 h 6281042"/>
              <a:gd name="connsiteX212" fmla="*/ 2102218 w 9758551"/>
              <a:gd name="connsiteY212" fmla="*/ 2737742 h 6281042"/>
              <a:gd name="connsiteX213" fmla="*/ 2149843 w 9758551"/>
              <a:gd name="connsiteY213" fmla="*/ 2680592 h 6281042"/>
              <a:gd name="connsiteX214" fmla="*/ 2321293 w 9758551"/>
              <a:gd name="connsiteY214" fmla="*/ 2623442 h 6281042"/>
              <a:gd name="connsiteX215" fmla="*/ 2540368 w 9758551"/>
              <a:gd name="connsiteY215" fmla="*/ 2537717 h 6281042"/>
              <a:gd name="connsiteX216" fmla="*/ 2902318 w 9758551"/>
              <a:gd name="connsiteY216" fmla="*/ 2509142 h 6281042"/>
              <a:gd name="connsiteX217" fmla="*/ 4131043 w 9758551"/>
              <a:gd name="connsiteY217" fmla="*/ 2490092 h 6281042"/>
              <a:gd name="connsiteX218" fmla="*/ 4788268 w 9758551"/>
              <a:gd name="connsiteY218" fmla="*/ 2499617 h 6281042"/>
              <a:gd name="connsiteX219" fmla="*/ 5102593 w 9758551"/>
              <a:gd name="connsiteY219" fmla="*/ 2509142 h 6281042"/>
              <a:gd name="connsiteX220" fmla="*/ 5140693 w 9758551"/>
              <a:gd name="connsiteY220" fmla="*/ 2566292 h 6281042"/>
              <a:gd name="connsiteX221" fmla="*/ 5159743 w 9758551"/>
              <a:gd name="connsiteY221" fmla="*/ 2604392 h 6281042"/>
              <a:gd name="connsiteX222" fmla="*/ 5197843 w 9758551"/>
              <a:gd name="connsiteY222" fmla="*/ 2671067 h 6281042"/>
              <a:gd name="connsiteX223" fmla="*/ 5207368 w 9758551"/>
              <a:gd name="connsiteY223" fmla="*/ 2709167 h 6281042"/>
              <a:gd name="connsiteX224" fmla="*/ 5216893 w 9758551"/>
              <a:gd name="connsiteY224" fmla="*/ 2737742 h 6281042"/>
              <a:gd name="connsiteX225" fmla="*/ 5197843 w 9758551"/>
              <a:gd name="connsiteY225" fmla="*/ 2890142 h 6281042"/>
              <a:gd name="connsiteX226" fmla="*/ 5178793 w 9758551"/>
              <a:gd name="connsiteY226" fmla="*/ 2966342 h 6281042"/>
              <a:gd name="connsiteX227" fmla="*/ 5074018 w 9758551"/>
              <a:gd name="connsiteY227" fmla="*/ 3080642 h 6281042"/>
              <a:gd name="connsiteX228" fmla="*/ 4931143 w 9758551"/>
              <a:gd name="connsiteY228" fmla="*/ 3204467 h 6281042"/>
              <a:gd name="connsiteX229" fmla="*/ 4864468 w 9758551"/>
              <a:gd name="connsiteY229" fmla="*/ 3252092 h 6281042"/>
              <a:gd name="connsiteX230" fmla="*/ 4816843 w 9758551"/>
              <a:gd name="connsiteY230" fmla="*/ 3261617 h 6281042"/>
              <a:gd name="connsiteX231" fmla="*/ 4740643 w 9758551"/>
              <a:gd name="connsiteY231" fmla="*/ 3280667 h 6281042"/>
              <a:gd name="connsiteX232" fmla="*/ 4207243 w 9758551"/>
              <a:gd name="connsiteY232" fmla="*/ 3328292 h 6281042"/>
              <a:gd name="connsiteX233" fmla="*/ 902068 w 9758551"/>
              <a:gd name="connsiteY233" fmla="*/ 3318767 h 6281042"/>
              <a:gd name="connsiteX234" fmla="*/ 892543 w 9758551"/>
              <a:gd name="connsiteY234" fmla="*/ 3252092 h 6281042"/>
              <a:gd name="connsiteX235" fmla="*/ 921118 w 9758551"/>
              <a:gd name="connsiteY235" fmla="*/ 2747267 h 6281042"/>
              <a:gd name="connsiteX236" fmla="*/ 1140193 w 9758551"/>
              <a:gd name="connsiteY236" fmla="*/ 2518667 h 6281042"/>
              <a:gd name="connsiteX237" fmla="*/ 1673593 w 9758551"/>
              <a:gd name="connsiteY237" fmla="*/ 2251967 h 6281042"/>
              <a:gd name="connsiteX238" fmla="*/ 1959343 w 9758551"/>
              <a:gd name="connsiteY238" fmla="*/ 2194817 h 6281042"/>
              <a:gd name="connsiteX239" fmla="*/ 2435593 w 9758551"/>
              <a:gd name="connsiteY239" fmla="*/ 2042417 h 6281042"/>
              <a:gd name="connsiteX240" fmla="*/ 2635618 w 9758551"/>
              <a:gd name="connsiteY240" fmla="*/ 2032892 h 6281042"/>
              <a:gd name="connsiteX241" fmla="*/ 3035668 w 9758551"/>
              <a:gd name="connsiteY241" fmla="*/ 1966217 h 6281042"/>
              <a:gd name="connsiteX242" fmla="*/ 3216643 w 9758551"/>
              <a:gd name="connsiteY242" fmla="*/ 1928117 h 6281042"/>
              <a:gd name="connsiteX243" fmla="*/ 3283318 w 9758551"/>
              <a:gd name="connsiteY243" fmla="*/ 1918592 h 6281042"/>
              <a:gd name="connsiteX244" fmla="*/ 3978643 w 9758551"/>
              <a:gd name="connsiteY244" fmla="*/ 1870967 h 6281042"/>
              <a:gd name="connsiteX245" fmla="*/ 4492993 w 9758551"/>
              <a:gd name="connsiteY245" fmla="*/ 1823342 h 6281042"/>
              <a:gd name="connsiteX246" fmla="*/ 4940668 w 9758551"/>
              <a:gd name="connsiteY246" fmla="*/ 1794767 h 6281042"/>
              <a:gd name="connsiteX247" fmla="*/ 5797918 w 9758551"/>
              <a:gd name="connsiteY247" fmla="*/ 1804292 h 6281042"/>
              <a:gd name="connsiteX248" fmla="*/ 5826493 w 9758551"/>
              <a:gd name="connsiteY248" fmla="*/ 1813817 h 6281042"/>
              <a:gd name="connsiteX249" fmla="*/ 5912218 w 9758551"/>
              <a:gd name="connsiteY249" fmla="*/ 1823342 h 6281042"/>
              <a:gd name="connsiteX250" fmla="*/ 5959843 w 9758551"/>
              <a:gd name="connsiteY250" fmla="*/ 1842392 h 6281042"/>
              <a:gd name="connsiteX251" fmla="*/ 6045568 w 9758551"/>
              <a:gd name="connsiteY251" fmla="*/ 1870967 h 6281042"/>
              <a:gd name="connsiteX252" fmla="*/ 6083668 w 9758551"/>
              <a:gd name="connsiteY252" fmla="*/ 1899542 h 6281042"/>
              <a:gd name="connsiteX253" fmla="*/ 6121768 w 9758551"/>
              <a:gd name="connsiteY253" fmla="*/ 1909067 h 6281042"/>
              <a:gd name="connsiteX254" fmla="*/ 6150343 w 9758551"/>
              <a:gd name="connsiteY254" fmla="*/ 1937642 h 6281042"/>
              <a:gd name="connsiteX255" fmla="*/ 6178918 w 9758551"/>
              <a:gd name="connsiteY255" fmla="*/ 1956692 h 6281042"/>
              <a:gd name="connsiteX256" fmla="*/ 6236068 w 9758551"/>
              <a:gd name="connsiteY256" fmla="*/ 2004317 h 6281042"/>
              <a:gd name="connsiteX257" fmla="*/ 6255118 w 9758551"/>
              <a:gd name="connsiteY257" fmla="*/ 2042417 h 6281042"/>
              <a:gd name="connsiteX258" fmla="*/ 6331318 w 9758551"/>
              <a:gd name="connsiteY258" fmla="*/ 2118617 h 6281042"/>
              <a:gd name="connsiteX259" fmla="*/ 6350368 w 9758551"/>
              <a:gd name="connsiteY259" fmla="*/ 2147192 h 6281042"/>
              <a:gd name="connsiteX260" fmla="*/ 6483718 w 9758551"/>
              <a:gd name="connsiteY260" fmla="*/ 2251967 h 6281042"/>
              <a:gd name="connsiteX261" fmla="*/ 6502768 w 9758551"/>
              <a:gd name="connsiteY261" fmla="*/ 2299592 h 6281042"/>
              <a:gd name="connsiteX262" fmla="*/ 6531343 w 9758551"/>
              <a:gd name="connsiteY262" fmla="*/ 2318642 h 6281042"/>
              <a:gd name="connsiteX263" fmla="*/ 6559918 w 9758551"/>
              <a:gd name="connsiteY263" fmla="*/ 2356742 h 6281042"/>
              <a:gd name="connsiteX264" fmla="*/ 6598018 w 9758551"/>
              <a:gd name="connsiteY264" fmla="*/ 2423417 h 6281042"/>
              <a:gd name="connsiteX265" fmla="*/ 6607543 w 9758551"/>
              <a:gd name="connsiteY265" fmla="*/ 2461517 h 6281042"/>
              <a:gd name="connsiteX266" fmla="*/ 6626593 w 9758551"/>
              <a:gd name="connsiteY266" fmla="*/ 2490092 h 6281042"/>
              <a:gd name="connsiteX267" fmla="*/ 6645643 w 9758551"/>
              <a:gd name="connsiteY267" fmla="*/ 2547242 h 6281042"/>
              <a:gd name="connsiteX268" fmla="*/ 6664693 w 9758551"/>
              <a:gd name="connsiteY268" fmla="*/ 2585342 h 6281042"/>
              <a:gd name="connsiteX269" fmla="*/ 6645643 w 9758551"/>
              <a:gd name="connsiteY269" fmla="*/ 2737742 h 6281042"/>
              <a:gd name="connsiteX270" fmla="*/ 6636118 w 9758551"/>
              <a:gd name="connsiteY270" fmla="*/ 2766317 h 6281042"/>
              <a:gd name="connsiteX271" fmla="*/ 6626593 w 9758551"/>
              <a:gd name="connsiteY271" fmla="*/ 2823467 h 6281042"/>
              <a:gd name="connsiteX272" fmla="*/ 6540868 w 9758551"/>
              <a:gd name="connsiteY272" fmla="*/ 2918717 h 6281042"/>
              <a:gd name="connsiteX273" fmla="*/ 6464668 w 9758551"/>
              <a:gd name="connsiteY273" fmla="*/ 3033017 h 6281042"/>
              <a:gd name="connsiteX274" fmla="*/ 6369418 w 9758551"/>
              <a:gd name="connsiteY274" fmla="*/ 3118742 h 6281042"/>
              <a:gd name="connsiteX275" fmla="*/ 6274168 w 9758551"/>
              <a:gd name="connsiteY275" fmla="*/ 3137792 h 6281042"/>
              <a:gd name="connsiteX276" fmla="*/ 6236068 w 9758551"/>
              <a:gd name="connsiteY276" fmla="*/ 3156842 h 6281042"/>
              <a:gd name="connsiteX277" fmla="*/ 6197968 w 9758551"/>
              <a:gd name="connsiteY277" fmla="*/ 3166367 h 6281042"/>
              <a:gd name="connsiteX278" fmla="*/ 6140818 w 9758551"/>
              <a:gd name="connsiteY278" fmla="*/ 3185417 h 6281042"/>
              <a:gd name="connsiteX279" fmla="*/ 5988418 w 9758551"/>
              <a:gd name="connsiteY279" fmla="*/ 3299717 h 6281042"/>
              <a:gd name="connsiteX280" fmla="*/ 5855068 w 9758551"/>
              <a:gd name="connsiteY280" fmla="*/ 3366392 h 6281042"/>
              <a:gd name="connsiteX281" fmla="*/ 5797918 w 9758551"/>
              <a:gd name="connsiteY281" fmla="*/ 3414017 h 6281042"/>
              <a:gd name="connsiteX282" fmla="*/ 5750293 w 9758551"/>
              <a:gd name="connsiteY282" fmla="*/ 3442592 h 6281042"/>
              <a:gd name="connsiteX283" fmla="*/ 5693143 w 9758551"/>
              <a:gd name="connsiteY283" fmla="*/ 3490217 h 6281042"/>
              <a:gd name="connsiteX284" fmla="*/ 5626468 w 9758551"/>
              <a:gd name="connsiteY284" fmla="*/ 3499742 h 6281042"/>
              <a:gd name="connsiteX285" fmla="*/ 5178793 w 9758551"/>
              <a:gd name="connsiteY285" fmla="*/ 3518792 h 6281042"/>
              <a:gd name="connsiteX286" fmla="*/ 2616568 w 9758551"/>
              <a:gd name="connsiteY286" fmla="*/ 3509267 h 6281042"/>
              <a:gd name="connsiteX287" fmla="*/ 2321293 w 9758551"/>
              <a:gd name="connsiteY287" fmla="*/ 3442592 h 6281042"/>
              <a:gd name="connsiteX288" fmla="*/ 2102218 w 9758551"/>
              <a:gd name="connsiteY288" fmla="*/ 3318767 h 6281042"/>
              <a:gd name="connsiteX289" fmla="*/ 2064118 w 9758551"/>
              <a:gd name="connsiteY289" fmla="*/ 3290192 h 6281042"/>
              <a:gd name="connsiteX290" fmla="*/ 1987918 w 9758551"/>
              <a:gd name="connsiteY290" fmla="*/ 3261617 h 6281042"/>
              <a:gd name="connsiteX291" fmla="*/ 1921243 w 9758551"/>
              <a:gd name="connsiteY291" fmla="*/ 3213992 h 6281042"/>
              <a:gd name="connsiteX292" fmla="*/ 1892668 w 9758551"/>
              <a:gd name="connsiteY292" fmla="*/ 3185417 h 6281042"/>
              <a:gd name="connsiteX293" fmla="*/ 1864093 w 9758551"/>
              <a:gd name="connsiteY293" fmla="*/ 3166367 h 6281042"/>
              <a:gd name="connsiteX294" fmla="*/ 1806943 w 9758551"/>
              <a:gd name="connsiteY294" fmla="*/ 3099692 h 6281042"/>
              <a:gd name="connsiteX295" fmla="*/ 1768843 w 9758551"/>
              <a:gd name="connsiteY295" fmla="*/ 3071117 h 6281042"/>
              <a:gd name="connsiteX296" fmla="*/ 1711693 w 9758551"/>
              <a:gd name="connsiteY296" fmla="*/ 3023492 h 6281042"/>
              <a:gd name="connsiteX297" fmla="*/ 1606918 w 9758551"/>
              <a:gd name="connsiteY297" fmla="*/ 2899667 h 6281042"/>
              <a:gd name="connsiteX298" fmla="*/ 1540243 w 9758551"/>
              <a:gd name="connsiteY298" fmla="*/ 2842517 h 6281042"/>
              <a:gd name="connsiteX299" fmla="*/ 1511668 w 9758551"/>
              <a:gd name="connsiteY299" fmla="*/ 2804417 h 6281042"/>
              <a:gd name="connsiteX300" fmla="*/ 1397368 w 9758551"/>
              <a:gd name="connsiteY300" fmla="*/ 2699642 h 6281042"/>
              <a:gd name="connsiteX301" fmla="*/ 1330693 w 9758551"/>
              <a:gd name="connsiteY301" fmla="*/ 2632967 h 6281042"/>
              <a:gd name="connsiteX302" fmla="*/ 1302118 w 9758551"/>
              <a:gd name="connsiteY302" fmla="*/ 2566292 h 6281042"/>
              <a:gd name="connsiteX303" fmla="*/ 1311643 w 9758551"/>
              <a:gd name="connsiteY303" fmla="*/ 2261492 h 6281042"/>
              <a:gd name="connsiteX304" fmla="*/ 1340218 w 9758551"/>
              <a:gd name="connsiteY304" fmla="*/ 2232917 h 6281042"/>
              <a:gd name="connsiteX305" fmla="*/ 1435468 w 9758551"/>
              <a:gd name="connsiteY305" fmla="*/ 2128142 h 6281042"/>
              <a:gd name="connsiteX306" fmla="*/ 1559293 w 9758551"/>
              <a:gd name="connsiteY306" fmla="*/ 2061467 h 6281042"/>
              <a:gd name="connsiteX307" fmla="*/ 1625968 w 9758551"/>
              <a:gd name="connsiteY307" fmla="*/ 2042417 h 6281042"/>
              <a:gd name="connsiteX308" fmla="*/ 1702168 w 9758551"/>
              <a:gd name="connsiteY308" fmla="*/ 2032892 h 6281042"/>
              <a:gd name="connsiteX309" fmla="*/ 4102468 w 9758551"/>
              <a:gd name="connsiteY309" fmla="*/ 2090042 h 6281042"/>
              <a:gd name="connsiteX310" fmla="*/ 4159618 w 9758551"/>
              <a:gd name="connsiteY310" fmla="*/ 2099567 h 6281042"/>
              <a:gd name="connsiteX311" fmla="*/ 4273918 w 9758551"/>
              <a:gd name="connsiteY311" fmla="*/ 2128142 h 6281042"/>
              <a:gd name="connsiteX312" fmla="*/ 4340593 w 9758551"/>
              <a:gd name="connsiteY312" fmla="*/ 2156717 h 6281042"/>
              <a:gd name="connsiteX313" fmla="*/ 5064493 w 9758551"/>
              <a:gd name="connsiteY313" fmla="*/ 2290067 h 6281042"/>
              <a:gd name="connsiteX314" fmla="*/ 5169268 w 9758551"/>
              <a:gd name="connsiteY314" fmla="*/ 2328167 h 6281042"/>
              <a:gd name="connsiteX315" fmla="*/ 5388343 w 9758551"/>
              <a:gd name="connsiteY315" fmla="*/ 2356742 h 6281042"/>
              <a:gd name="connsiteX316" fmla="*/ 5588368 w 9758551"/>
              <a:gd name="connsiteY316" fmla="*/ 2423417 h 6281042"/>
              <a:gd name="connsiteX317" fmla="*/ 5797918 w 9758551"/>
              <a:gd name="connsiteY317" fmla="*/ 2556767 h 6281042"/>
              <a:gd name="connsiteX318" fmla="*/ 5883643 w 9758551"/>
              <a:gd name="connsiteY318" fmla="*/ 2632967 h 6281042"/>
              <a:gd name="connsiteX319" fmla="*/ 6045568 w 9758551"/>
              <a:gd name="connsiteY319" fmla="*/ 2718692 h 6281042"/>
              <a:gd name="connsiteX320" fmla="*/ 6169393 w 9758551"/>
              <a:gd name="connsiteY320" fmla="*/ 2785367 h 6281042"/>
              <a:gd name="connsiteX321" fmla="*/ 6245593 w 9758551"/>
              <a:gd name="connsiteY321" fmla="*/ 2861567 h 6281042"/>
              <a:gd name="connsiteX322" fmla="*/ 6302743 w 9758551"/>
              <a:gd name="connsiteY322" fmla="*/ 2918717 h 6281042"/>
              <a:gd name="connsiteX323" fmla="*/ 6321793 w 9758551"/>
              <a:gd name="connsiteY323" fmla="*/ 2956817 h 6281042"/>
              <a:gd name="connsiteX324" fmla="*/ 6369418 w 9758551"/>
              <a:gd name="connsiteY324" fmla="*/ 3023492 h 6281042"/>
              <a:gd name="connsiteX325" fmla="*/ 6397993 w 9758551"/>
              <a:gd name="connsiteY325" fmla="*/ 3080642 h 6281042"/>
              <a:gd name="connsiteX326" fmla="*/ 6455143 w 9758551"/>
              <a:gd name="connsiteY326" fmla="*/ 3147317 h 6281042"/>
              <a:gd name="connsiteX327" fmla="*/ 6512293 w 9758551"/>
              <a:gd name="connsiteY327" fmla="*/ 3242567 h 6281042"/>
              <a:gd name="connsiteX328" fmla="*/ 6531343 w 9758551"/>
              <a:gd name="connsiteY328" fmla="*/ 3271142 h 6281042"/>
              <a:gd name="connsiteX329" fmla="*/ 6598018 w 9758551"/>
              <a:gd name="connsiteY329" fmla="*/ 3414017 h 6281042"/>
              <a:gd name="connsiteX330" fmla="*/ 6598018 w 9758551"/>
              <a:gd name="connsiteY330" fmla="*/ 3661667 h 6281042"/>
              <a:gd name="connsiteX331" fmla="*/ 6502768 w 9758551"/>
              <a:gd name="connsiteY331" fmla="*/ 3728342 h 6281042"/>
              <a:gd name="connsiteX332" fmla="*/ 6255118 w 9758551"/>
              <a:gd name="connsiteY332" fmla="*/ 3775967 h 6281042"/>
              <a:gd name="connsiteX333" fmla="*/ 5864593 w 9758551"/>
              <a:gd name="connsiteY333" fmla="*/ 3880742 h 6281042"/>
              <a:gd name="connsiteX334" fmla="*/ 5826493 w 9758551"/>
              <a:gd name="connsiteY334" fmla="*/ 3899792 h 6281042"/>
              <a:gd name="connsiteX335" fmla="*/ 5693143 w 9758551"/>
              <a:gd name="connsiteY335" fmla="*/ 3909317 h 6281042"/>
              <a:gd name="connsiteX336" fmla="*/ 4140568 w 9758551"/>
              <a:gd name="connsiteY336" fmla="*/ 3861692 h 6281042"/>
              <a:gd name="connsiteX337" fmla="*/ 3845293 w 9758551"/>
              <a:gd name="connsiteY337" fmla="*/ 3823592 h 6281042"/>
              <a:gd name="connsiteX338" fmla="*/ 3502393 w 9758551"/>
              <a:gd name="connsiteY338" fmla="*/ 3747392 h 6281042"/>
              <a:gd name="connsiteX339" fmla="*/ 3397618 w 9758551"/>
              <a:gd name="connsiteY339" fmla="*/ 3699767 h 6281042"/>
              <a:gd name="connsiteX340" fmla="*/ 3302368 w 9758551"/>
              <a:gd name="connsiteY340" fmla="*/ 3680717 h 6281042"/>
              <a:gd name="connsiteX341" fmla="*/ 3073768 w 9758551"/>
              <a:gd name="connsiteY341" fmla="*/ 3556892 h 6281042"/>
              <a:gd name="connsiteX342" fmla="*/ 2892793 w 9758551"/>
              <a:gd name="connsiteY342" fmla="*/ 3385442 h 6281042"/>
              <a:gd name="connsiteX343" fmla="*/ 2835643 w 9758551"/>
              <a:gd name="connsiteY343" fmla="*/ 3328292 h 6281042"/>
              <a:gd name="connsiteX344" fmla="*/ 2788018 w 9758551"/>
              <a:gd name="connsiteY344" fmla="*/ 3271142 h 6281042"/>
              <a:gd name="connsiteX345" fmla="*/ 2702293 w 9758551"/>
              <a:gd name="connsiteY345" fmla="*/ 3204467 h 6281042"/>
              <a:gd name="connsiteX346" fmla="*/ 2549893 w 9758551"/>
              <a:gd name="connsiteY346" fmla="*/ 3071117 h 6281042"/>
              <a:gd name="connsiteX347" fmla="*/ 2454643 w 9758551"/>
              <a:gd name="connsiteY347" fmla="*/ 3004442 h 6281042"/>
              <a:gd name="connsiteX348" fmla="*/ 2368918 w 9758551"/>
              <a:gd name="connsiteY348" fmla="*/ 2928242 h 6281042"/>
              <a:gd name="connsiteX349" fmla="*/ 2330818 w 9758551"/>
              <a:gd name="connsiteY349" fmla="*/ 2852042 h 6281042"/>
              <a:gd name="connsiteX350" fmla="*/ 2340343 w 9758551"/>
              <a:gd name="connsiteY350" fmla="*/ 2661542 h 6281042"/>
              <a:gd name="connsiteX351" fmla="*/ 2359393 w 9758551"/>
              <a:gd name="connsiteY351" fmla="*/ 2632967 h 6281042"/>
              <a:gd name="connsiteX352" fmla="*/ 2387968 w 9758551"/>
              <a:gd name="connsiteY352" fmla="*/ 2594867 h 6281042"/>
              <a:gd name="connsiteX353" fmla="*/ 2445118 w 9758551"/>
              <a:gd name="connsiteY353" fmla="*/ 2499617 h 6281042"/>
              <a:gd name="connsiteX354" fmla="*/ 2483218 w 9758551"/>
              <a:gd name="connsiteY354" fmla="*/ 2471042 h 6281042"/>
              <a:gd name="connsiteX355" fmla="*/ 2549893 w 9758551"/>
              <a:gd name="connsiteY355" fmla="*/ 2404367 h 6281042"/>
              <a:gd name="connsiteX356" fmla="*/ 2768968 w 9758551"/>
              <a:gd name="connsiteY356" fmla="*/ 2299592 h 6281042"/>
              <a:gd name="connsiteX357" fmla="*/ 2835643 w 9758551"/>
              <a:gd name="connsiteY357" fmla="*/ 2261492 h 6281042"/>
              <a:gd name="connsiteX358" fmla="*/ 4454893 w 9758551"/>
              <a:gd name="connsiteY358" fmla="*/ 2271017 h 6281042"/>
              <a:gd name="connsiteX359" fmla="*/ 4635868 w 9758551"/>
              <a:gd name="connsiteY359" fmla="*/ 2290067 h 6281042"/>
              <a:gd name="connsiteX360" fmla="*/ 4778743 w 9758551"/>
              <a:gd name="connsiteY360" fmla="*/ 2299592 h 6281042"/>
              <a:gd name="connsiteX361" fmla="*/ 5140693 w 9758551"/>
              <a:gd name="connsiteY361" fmla="*/ 2394842 h 6281042"/>
              <a:gd name="connsiteX362" fmla="*/ 5312143 w 9758551"/>
              <a:gd name="connsiteY362" fmla="*/ 2480567 h 6281042"/>
              <a:gd name="connsiteX363" fmla="*/ 5378818 w 9758551"/>
              <a:gd name="connsiteY363" fmla="*/ 2509142 h 6281042"/>
              <a:gd name="connsiteX364" fmla="*/ 5464543 w 9758551"/>
              <a:gd name="connsiteY364" fmla="*/ 2547242 h 6281042"/>
              <a:gd name="connsiteX365" fmla="*/ 5550268 w 9758551"/>
              <a:gd name="connsiteY365" fmla="*/ 2556767 h 6281042"/>
              <a:gd name="connsiteX366" fmla="*/ 5588368 w 9758551"/>
              <a:gd name="connsiteY366" fmla="*/ 2566292 h 6281042"/>
              <a:gd name="connsiteX367" fmla="*/ 5674093 w 9758551"/>
              <a:gd name="connsiteY367" fmla="*/ 2642492 h 6281042"/>
              <a:gd name="connsiteX368" fmla="*/ 5740768 w 9758551"/>
              <a:gd name="connsiteY368" fmla="*/ 2680592 h 6281042"/>
              <a:gd name="connsiteX369" fmla="*/ 5797918 w 9758551"/>
              <a:gd name="connsiteY369" fmla="*/ 2737742 h 6281042"/>
              <a:gd name="connsiteX370" fmla="*/ 5845543 w 9758551"/>
              <a:gd name="connsiteY370" fmla="*/ 2794892 h 6281042"/>
              <a:gd name="connsiteX371" fmla="*/ 5855068 w 9758551"/>
              <a:gd name="connsiteY371" fmla="*/ 2832992 h 6281042"/>
              <a:gd name="connsiteX372" fmla="*/ 5864593 w 9758551"/>
              <a:gd name="connsiteY372" fmla="*/ 2861567 h 6281042"/>
              <a:gd name="connsiteX373" fmla="*/ 5855068 w 9758551"/>
              <a:gd name="connsiteY373" fmla="*/ 3013967 h 6281042"/>
              <a:gd name="connsiteX374" fmla="*/ 5816968 w 9758551"/>
              <a:gd name="connsiteY374" fmla="*/ 3061592 h 6281042"/>
              <a:gd name="connsiteX375" fmla="*/ 5702668 w 9758551"/>
              <a:gd name="connsiteY375" fmla="*/ 3166367 h 6281042"/>
              <a:gd name="connsiteX376" fmla="*/ 5578843 w 9758551"/>
              <a:gd name="connsiteY376" fmla="*/ 3252092 h 6281042"/>
              <a:gd name="connsiteX377" fmla="*/ 5521693 w 9758551"/>
              <a:gd name="connsiteY377" fmla="*/ 3261617 h 6281042"/>
              <a:gd name="connsiteX378" fmla="*/ 5235943 w 9758551"/>
              <a:gd name="connsiteY378" fmla="*/ 3328292 h 6281042"/>
              <a:gd name="connsiteX379" fmla="*/ 5140693 w 9758551"/>
              <a:gd name="connsiteY379" fmla="*/ 3366392 h 6281042"/>
              <a:gd name="connsiteX380" fmla="*/ 5035918 w 9758551"/>
              <a:gd name="connsiteY380" fmla="*/ 3394967 h 6281042"/>
              <a:gd name="connsiteX381" fmla="*/ 4588243 w 9758551"/>
              <a:gd name="connsiteY381" fmla="*/ 3528317 h 6281042"/>
              <a:gd name="connsiteX382" fmla="*/ 4540618 w 9758551"/>
              <a:gd name="connsiteY382" fmla="*/ 3537842 h 6281042"/>
              <a:gd name="connsiteX383" fmla="*/ 4388218 w 9758551"/>
              <a:gd name="connsiteY383" fmla="*/ 3604517 h 6281042"/>
              <a:gd name="connsiteX384" fmla="*/ 3759568 w 9758551"/>
              <a:gd name="connsiteY384" fmla="*/ 3756917 h 6281042"/>
              <a:gd name="connsiteX385" fmla="*/ 3397618 w 9758551"/>
              <a:gd name="connsiteY385" fmla="*/ 3756917 h 6281042"/>
              <a:gd name="connsiteX386" fmla="*/ 3340468 w 9758551"/>
              <a:gd name="connsiteY386" fmla="*/ 3766442 h 6281042"/>
              <a:gd name="connsiteX387" fmla="*/ 3035668 w 9758551"/>
              <a:gd name="connsiteY387" fmla="*/ 3775967 h 6281042"/>
              <a:gd name="connsiteX388" fmla="*/ 2845168 w 9758551"/>
              <a:gd name="connsiteY388" fmla="*/ 3785492 h 6281042"/>
              <a:gd name="connsiteX389" fmla="*/ 1778368 w 9758551"/>
              <a:gd name="connsiteY389" fmla="*/ 3785492 h 6281042"/>
              <a:gd name="connsiteX390" fmla="*/ 1702168 w 9758551"/>
              <a:gd name="connsiteY390" fmla="*/ 3766442 h 6281042"/>
              <a:gd name="connsiteX391" fmla="*/ 1578343 w 9758551"/>
              <a:gd name="connsiteY391" fmla="*/ 3604517 h 6281042"/>
              <a:gd name="connsiteX392" fmla="*/ 1540243 w 9758551"/>
              <a:gd name="connsiteY392" fmla="*/ 3518792 h 6281042"/>
              <a:gd name="connsiteX393" fmla="*/ 1521193 w 9758551"/>
              <a:gd name="connsiteY393" fmla="*/ 3452117 h 6281042"/>
              <a:gd name="connsiteX394" fmla="*/ 1606918 w 9758551"/>
              <a:gd name="connsiteY394" fmla="*/ 3118742 h 6281042"/>
              <a:gd name="connsiteX395" fmla="*/ 1635493 w 9758551"/>
              <a:gd name="connsiteY395" fmla="*/ 3099692 h 6281042"/>
              <a:gd name="connsiteX396" fmla="*/ 1683118 w 9758551"/>
              <a:gd name="connsiteY396" fmla="*/ 3013967 h 6281042"/>
              <a:gd name="connsiteX397" fmla="*/ 1692643 w 9758551"/>
              <a:gd name="connsiteY397" fmla="*/ 2975867 h 6281042"/>
              <a:gd name="connsiteX398" fmla="*/ 1730743 w 9758551"/>
              <a:gd name="connsiteY398" fmla="*/ 2937767 h 6281042"/>
              <a:gd name="connsiteX399" fmla="*/ 1797418 w 9758551"/>
              <a:gd name="connsiteY399" fmla="*/ 2861567 h 6281042"/>
              <a:gd name="connsiteX400" fmla="*/ 1873618 w 9758551"/>
              <a:gd name="connsiteY400" fmla="*/ 2785367 h 6281042"/>
              <a:gd name="connsiteX401" fmla="*/ 2026018 w 9758551"/>
              <a:gd name="connsiteY401" fmla="*/ 2642492 h 6281042"/>
              <a:gd name="connsiteX402" fmla="*/ 2111743 w 9758551"/>
              <a:gd name="connsiteY402" fmla="*/ 2566292 h 6281042"/>
              <a:gd name="connsiteX403" fmla="*/ 2273668 w 9758551"/>
              <a:gd name="connsiteY403" fmla="*/ 2404367 h 6281042"/>
              <a:gd name="connsiteX404" fmla="*/ 2349868 w 9758551"/>
              <a:gd name="connsiteY404" fmla="*/ 2328167 h 6281042"/>
              <a:gd name="connsiteX405" fmla="*/ 2378443 w 9758551"/>
              <a:gd name="connsiteY405" fmla="*/ 2290067 h 6281042"/>
              <a:gd name="connsiteX406" fmla="*/ 2940418 w 9758551"/>
              <a:gd name="connsiteY406" fmla="*/ 1994792 h 6281042"/>
              <a:gd name="connsiteX407" fmla="*/ 3016618 w 9758551"/>
              <a:gd name="connsiteY407" fmla="*/ 1966217 h 6281042"/>
              <a:gd name="connsiteX408" fmla="*/ 3064243 w 9758551"/>
              <a:gd name="connsiteY408" fmla="*/ 1937642 h 6281042"/>
              <a:gd name="connsiteX409" fmla="*/ 3121393 w 9758551"/>
              <a:gd name="connsiteY409" fmla="*/ 1899542 h 6281042"/>
              <a:gd name="connsiteX410" fmla="*/ 3207118 w 9758551"/>
              <a:gd name="connsiteY410" fmla="*/ 1870967 h 6281042"/>
              <a:gd name="connsiteX411" fmla="*/ 3473818 w 9758551"/>
              <a:gd name="connsiteY411" fmla="*/ 1832867 h 6281042"/>
              <a:gd name="connsiteX412" fmla="*/ 3711943 w 9758551"/>
              <a:gd name="connsiteY412" fmla="*/ 1766192 h 6281042"/>
              <a:gd name="connsiteX413" fmla="*/ 3883393 w 9758551"/>
              <a:gd name="connsiteY413" fmla="*/ 1737617 h 6281042"/>
              <a:gd name="connsiteX414" fmla="*/ 4121518 w 9758551"/>
              <a:gd name="connsiteY414" fmla="*/ 1718567 h 6281042"/>
              <a:gd name="connsiteX415" fmla="*/ 4235818 w 9758551"/>
              <a:gd name="connsiteY415" fmla="*/ 1709042 h 6281042"/>
              <a:gd name="connsiteX416" fmla="*/ 4816843 w 9758551"/>
              <a:gd name="connsiteY416" fmla="*/ 1718567 h 6281042"/>
              <a:gd name="connsiteX417" fmla="*/ 5664568 w 9758551"/>
              <a:gd name="connsiteY417" fmla="*/ 1756667 h 6281042"/>
              <a:gd name="connsiteX418" fmla="*/ 5807443 w 9758551"/>
              <a:gd name="connsiteY418" fmla="*/ 1823342 h 6281042"/>
              <a:gd name="connsiteX419" fmla="*/ 5912218 w 9758551"/>
              <a:gd name="connsiteY419" fmla="*/ 1909067 h 6281042"/>
              <a:gd name="connsiteX420" fmla="*/ 5959843 w 9758551"/>
              <a:gd name="connsiteY420" fmla="*/ 1937642 h 6281042"/>
              <a:gd name="connsiteX421" fmla="*/ 6026518 w 9758551"/>
              <a:gd name="connsiteY421" fmla="*/ 1994792 h 6281042"/>
              <a:gd name="connsiteX422" fmla="*/ 6055093 w 9758551"/>
              <a:gd name="connsiteY422" fmla="*/ 2023367 h 6281042"/>
              <a:gd name="connsiteX423" fmla="*/ 6083668 w 9758551"/>
              <a:gd name="connsiteY423" fmla="*/ 2042417 h 6281042"/>
              <a:gd name="connsiteX424" fmla="*/ 6150343 w 9758551"/>
              <a:gd name="connsiteY424" fmla="*/ 2156717 h 6281042"/>
              <a:gd name="connsiteX425" fmla="*/ 6169393 w 9758551"/>
              <a:gd name="connsiteY425" fmla="*/ 2185292 h 6281042"/>
              <a:gd name="connsiteX426" fmla="*/ 6178918 w 9758551"/>
              <a:gd name="connsiteY426" fmla="*/ 2213867 h 6281042"/>
              <a:gd name="connsiteX427" fmla="*/ 6197968 w 9758551"/>
              <a:gd name="connsiteY427" fmla="*/ 2309117 h 6281042"/>
              <a:gd name="connsiteX428" fmla="*/ 6217018 w 9758551"/>
              <a:gd name="connsiteY428" fmla="*/ 2442467 h 6281042"/>
              <a:gd name="connsiteX429" fmla="*/ 6188443 w 9758551"/>
              <a:gd name="connsiteY429" fmla="*/ 2766317 h 6281042"/>
              <a:gd name="connsiteX430" fmla="*/ 6159868 w 9758551"/>
              <a:gd name="connsiteY430" fmla="*/ 2823467 h 6281042"/>
              <a:gd name="connsiteX431" fmla="*/ 6036043 w 9758551"/>
              <a:gd name="connsiteY431" fmla="*/ 2937767 h 6281042"/>
              <a:gd name="connsiteX432" fmla="*/ 5950318 w 9758551"/>
              <a:gd name="connsiteY432" fmla="*/ 3004442 h 6281042"/>
              <a:gd name="connsiteX433" fmla="*/ 5902693 w 9758551"/>
              <a:gd name="connsiteY433" fmla="*/ 3042542 h 6281042"/>
              <a:gd name="connsiteX434" fmla="*/ 5797918 w 9758551"/>
              <a:gd name="connsiteY434" fmla="*/ 3099692 h 6281042"/>
              <a:gd name="connsiteX435" fmla="*/ 5731243 w 9758551"/>
              <a:gd name="connsiteY435" fmla="*/ 3156842 h 6281042"/>
              <a:gd name="connsiteX436" fmla="*/ 5645518 w 9758551"/>
              <a:gd name="connsiteY436" fmla="*/ 3194942 h 6281042"/>
              <a:gd name="connsiteX437" fmla="*/ 5483593 w 9758551"/>
              <a:gd name="connsiteY437" fmla="*/ 3252092 h 6281042"/>
              <a:gd name="connsiteX438" fmla="*/ 5388343 w 9758551"/>
              <a:gd name="connsiteY438" fmla="*/ 3299717 h 6281042"/>
              <a:gd name="connsiteX439" fmla="*/ 5321668 w 9758551"/>
              <a:gd name="connsiteY439" fmla="*/ 3309242 h 6281042"/>
              <a:gd name="connsiteX440" fmla="*/ 5283568 w 9758551"/>
              <a:gd name="connsiteY440" fmla="*/ 3328292 h 6281042"/>
              <a:gd name="connsiteX441" fmla="*/ 4893043 w 9758551"/>
              <a:gd name="connsiteY441" fmla="*/ 3366392 h 6281042"/>
              <a:gd name="connsiteX442" fmla="*/ 2464168 w 9758551"/>
              <a:gd name="connsiteY442" fmla="*/ 3356867 h 6281042"/>
              <a:gd name="connsiteX443" fmla="*/ 2387968 w 9758551"/>
              <a:gd name="connsiteY443" fmla="*/ 3328292 h 6281042"/>
              <a:gd name="connsiteX444" fmla="*/ 2254618 w 9758551"/>
              <a:gd name="connsiteY444" fmla="*/ 3242567 h 6281042"/>
              <a:gd name="connsiteX445" fmla="*/ 2206993 w 9758551"/>
              <a:gd name="connsiteY445" fmla="*/ 3223517 h 6281042"/>
              <a:gd name="connsiteX446" fmla="*/ 2102218 w 9758551"/>
              <a:gd name="connsiteY446" fmla="*/ 3147317 h 6281042"/>
              <a:gd name="connsiteX447" fmla="*/ 2006968 w 9758551"/>
              <a:gd name="connsiteY447" fmla="*/ 3109217 h 6281042"/>
              <a:gd name="connsiteX448" fmla="*/ 1825993 w 9758551"/>
              <a:gd name="connsiteY448" fmla="*/ 2994917 h 6281042"/>
              <a:gd name="connsiteX449" fmla="*/ 1664068 w 9758551"/>
              <a:gd name="connsiteY449" fmla="*/ 2909192 h 6281042"/>
              <a:gd name="connsiteX450" fmla="*/ 1616443 w 9758551"/>
              <a:gd name="connsiteY450" fmla="*/ 2852042 h 6281042"/>
              <a:gd name="connsiteX451" fmla="*/ 1540243 w 9758551"/>
              <a:gd name="connsiteY451" fmla="*/ 2785367 h 6281042"/>
              <a:gd name="connsiteX452" fmla="*/ 1464043 w 9758551"/>
              <a:gd name="connsiteY452" fmla="*/ 2680592 h 6281042"/>
              <a:gd name="connsiteX453" fmla="*/ 1473568 w 9758551"/>
              <a:gd name="connsiteY453" fmla="*/ 2642492 h 6281042"/>
              <a:gd name="connsiteX454" fmla="*/ 1483093 w 9758551"/>
              <a:gd name="connsiteY454" fmla="*/ 2375792 h 6281042"/>
              <a:gd name="connsiteX455" fmla="*/ 1521193 w 9758551"/>
              <a:gd name="connsiteY455" fmla="*/ 2299592 h 6281042"/>
              <a:gd name="connsiteX456" fmla="*/ 1606918 w 9758551"/>
              <a:gd name="connsiteY456" fmla="*/ 2242442 h 6281042"/>
              <a:gd name="connsiteX457" fmla="*/ 1673593 w 9758551"/>
              <a:gd name="connsiteY457" fmla="*/ 2185292 h 6281042"/>
              <a:gd name="connsiteX458" fmla="*/ 1759318 w 9758551"/>
              <a:gd name="connsiteY458" fmla="*/ 2156717 h 6281042"/>
              <a:gd name="connsiteX459" fmla="*/ 1873618 w 9758551"/>
              <a:gd name="connsiteY459" fmla="*/ 2109092 h 6281042"/>
              <a:gd name="connsiteX460" fmla="*/ 2473693 w 9758551"/>
              <a:gd name="connsiteY460" fmla="*/ 2118617 h 6281042"/>
              <a:gd name="connsiteX461" fmla="*/ 2626093 w 9758551"/>
              <a:gd name="connsiteY461" fmla="*/ 2128142 h 6281042"/>
              <a:gd name="connsiteX462" fmla="*/ 2968993 w 9758551"/>
              <a:gd name="connsiteY462" fmla="*/ 2137667 h 6281042"/>
              <a:gd name="connsiteX463" fmla="*/ 3188068 w 9758551"/>
              <a:gd name="connsiteY463" fmla="*/ 2156717 h 6281042"/>
              <a:gd name="connsiteX464" fmla="*/ 3388093 w 9758551"/>
              <a:gd name="connsiteY464" fmla="*/ 2204342 h 6281042"/>
              <a:gd name="connsiteX465" fmla="*/ 3435718 w 9758551"/>
              <a:gd name="connsiteY465" fmla="*/ 2223392 h 6281042"/>
              <a:gd name="connsiteX466" fmla="*/ 3664318 w 9758551"/>
              <a:gd name="connsiteY466" fmla="*/ 2261492 h 6281042"/>
              <a:gd name="connsiteX467" fmla="*/ 3835768 w 9758551"/>
              <a:gd name="connsiteY467" fmla="*/ 2337692 h 6281042"/>
              <a:gd name="connsiteX468" fmla="*/ 3997693 w 9758551"/>
              <a:gd name="connsiteY468" fmla="*/ 2413892 h 6281042"/>
              <a:gd name="connsiteX469" fmla="*/ 4140568 w 9758551"/>
              <a:gd name="connsiteY469" fmla="*/ 2461517 h 6281042"/>
              <a:gd name="connsiteX470" fmla="*/ 4312018 w 9758551"/>
              <a:gd name="connsiteY470" fmla="*/ 2566292 h 6281042"/>
              <a:gd name="connsiteX471" fmla="*/ 4359643 w 9758551"/>
              <a:gd name="connsiteY471" fmla="*/ 2594867 h 6281042"/>
              <a:gd name="connsiteX472" fmla="*/ 4492993 w 9758551"/>
              <a:gd name="connsiteY472" fmla="*/ 2699642 h 6281042"/>
              <a:gd name="connsiteX473" fmla="*/ 4607293 w 9758551"/>
              <a:gd name="connsiteY473" fmla="*/ 2794892 h 6281042"/>
              <a:gd name="connsiteX474" fmla="*/ 4635868 w 9758551"/>
              <a:gd name="connsiteY474" fmla="*/ 2832992 h 6281042"/>
              <a:gd name="connsiteX475" fmla="*/ 4702543 w 9758551"/>
              <a:gd name="connsiteY475" fmla="*/ 2871092 h 6281042"/>
              <a:gd name="connsiteX476" fmla="*/ 4816843 w 9758551"/>
              <a:gd name="connsiteY476" fmla="*/ 2985392 h 6281042"/>
              <a:gd name="connsiteX477" fmla="*/ 4893043 w 9758551"/>
              <a:gd name="connsiteY477" fmla="*/ 3061592 h 6281042"/>
              <a:gd name="connsiteX478" fmla="*/ 4912093 w 9758551"/>
              <a:gd name="connsiteY478" fmla="*/ 3128267 h 6281042"/>
              <a:gd name="connsiteX479" fmla="*/ 4921618 w 9758551"/>
              <a:gd name="connsiteY479" fmla="*/ 3166367 h 6281042"/>
              <a:gd name="connsiteX480" fmla="*/ 4931143 w 9758551"/>
              <a:gd name="connsiteY480" fmla="*/ 3261617 h 6281042"/>
              <a:gd name="connsiteX481" fmla="*/ 4912093 w 9758551"/>
              <a:gd name="connsiteY481" fmla="*/ 3433067 h 6281042"/>
              <a:gd name="connsiteX482" fmla="*/ 4902568 w 9758551"/>
              <a:gd name="connsiteY482" fmla="*/ 3461642 h 6281042"/>
              <a:gd name="connsiteX483" fmla="*/ 4854943 w 9758551"/>
              <a:gd name="connsiteY483" fmla="*/ 3499742 h 6281042"/>
              <a:gd name="connsiteX484" fmla="*/ 4654918 w 9758551"/>
              <a:gd name="connsiteY484" fmla="*/ 3661667 h 6281042"/>
              <a:gd name="connsiteX485" fmla="*/ 4359643 w 9758551"/>
              <a:gd name="connsiteY485" fmla="*/ 3737867 h 6281042"/>
              <a:gd name="connsiteX486" fmla="*/ 3264268 w 9758551"/>
              <a:gd name="connsiteY486" fmla="*/ 3756917 h 6281042"/>
              <a:gd name="connsiteX487" fmla="*/ 3169018 w 9758551"/>
              <a:gd name="connsiteY487" fmla="*/ 3737867 h 6281042"/>
              <a:gd name="connsiteX488" fmla="*/ 2949943 w 9758551"/>
              <a:gd name="connsiteY488" fmla="*/ 3728342 h 6281042"/>
              <a:gd name="connsiteX489" fmla="*/ 2864218 w 9758551"/>
              <a:gd name="connsiteY489" fmla="*/ 3680717 h 6281042"/>
              <a:gd name="connsiteX490" fmla="*/ 2835643 w 9758551"/>
              <a:gd name="connsiteY490" fmla="*/ 3642617 h 6281042"/>
              <a:gd name="connsiteX491" fmla="*/ 2788018 w 9758551"/>
              <a:gd name="connsiteY491" fmla="*/ 3614042 h 6281042"/>
              <a:gd name="connsiteX492" fmla="*/ 2749918 w 9758551"/>
              <a:gd name="connsiteY492" fmla="*/ 3575942 h 6281042"/>
              <a:gd name="connsiteX493" fmla="*/ 2607043 w 9758551"/>
              <a:gd name="connsiteY493" fmla="*/ 3452117 h 6281042"/>
              <a:gd name="connsiteX494" fmla="*/ 2330818 w 9758551"/>
              <a:gd name="connsiteY494" fmla="*/ 3166367 h 6281042"/>
              <a:gd name="connsiteX495" fmla="*/ 2292718 w 9758551"/>
              <a:gd name="connsiteY495" fmla="*/ 3099692 h 6281042"/>
              <a:gd name="connsiteX496" fmla="*/ 2273668 w 9758551"/>
              <a:gd name="connsiteY496" fmla="*/ 2890142 h 6281042"/>
              <a:gd name="connsiteX497" fmla="*/ 2283193 w 9758551"/>
              <a:gd name="connsiteY497" fmla="*/ 2690117 h 6281042"/>
              <a:gd name="connsiteX498" fmla="*/ 2302243 w 9758551"/>
              <a:gd name="connsiteY498" fmla="*/ 2642492 h 6281042"/>
              <a:gd name="connsiteX499" fmla="*/ 2330818 w 9758551"/>
              <a:gd name="connsiteY499" fmla="*/ 2585342 h 6281042"/>
              <a:gd name="connsiteX500" fmla="*/ 2340343 w 9758551"/>
              <a:gd name="connsiteY500" fmla="*/ 2518667 h 6281042"/>
              <a:gd name="connsiteX501" fmla="*/ 2359393 w 9758551"/>
              <a:gd name="connsiteY501" fmla="*/ 2480567 h 6281042"/>
              <a:gd name="connsiteX502" fmla="*/ 2549893 w 9758551"/>
              <a:gd name="connsiteY502" fmla="*/ 2309117 h 6281042"/>
              <a:gd name="connsiteX503" fmla="*/ 2568943 w 9758551"/>
              <a:gd name="connsiteY503" fmla="*/ 2280542 h 6281042"/>
              <a:gd name="connsiteX504" fmla="*/ 2664193 w 9758551"/>
              <a:gd name="connsiteY504" fmla="*/ 2185292 h 6281042"/>
              <a:gd name="connsiteX505" fmla="*/ 2768968 w 9758551"/>
              <a:gd name="connsiteY505" fmla="*/ 2099567 h 6281042"/>
              <a:gd name="connsiteX506" fmla="*/ 2826118 w 9758551"/>
              <a:gd name="connsiteY506" fmla="*/ 2042417 h 6281042"/>
              <a:gd name="connsiteX507" fmla="*/ 2864218 w 9758551"/>
              <a:gd name="connsiteY507" fmla="*/ 2023367 h 6281042"/>
              <a:gd name="connsiteX508" fmla="*/ 3035668 w 9758551"/>
              <a:gd name="connsiteY508" fmla="*/ 1909067 h 6281042"/>
              <a:gd name="connsiteX509" fmla="*/ 3073768 w 9758551"/>
              <a:gd name="connsiteY509" fmla="*/ 1899542 h 6281042"/>
              <a:gd name="connsiteX510" fmla="*/ 3130918 w 9758551"/>
              <a:gd name="connsiteY510" fmla="*/ 1880492 h 6281042"/>
              <a:gd name="connsiteX511" fmla="*/ 3216643 w 9758551"/>
              <a:gd name="connsiteY511" fmla="*/ 1870967 h 6281042"/>
              <a:gd name="connsiteX512" fmla="*/ 3283318 w 9758551"/>
              <a:gd name="connsiteY512" fmla="*/ 1861442 h 6281042"/>
              <a:gd name="connsiteX513" fmla="*/ 3426193 w 9758551"/>
              <a:gd name="connsiteY513" fmla="*/ 1794767 h 6281042"/>
              <a:gd name="connsiteX514" fmla="*/ 5274043 w 9758551"/>
              <a:gd name="connsiteY514" fmla="*/ 1804292 h 6281042"/>
              <a:gd name="connsiteX515" fmla="*/ 5293093 w 9758551"/>
              <a:gd name="connsiteY515" fmla="*/ 1899542 h 6281042"/>
              <a:gd name="connsiteX516" fmla="*/ 5254993 w 9758551"/>
              <a:gd name="connsiteY516" fmla="*/ 2251967 h 6281042"/>
              <a:gd name="connsiteX517" fmla="*/ 5178793 w 9758551"/>
              <a:gd name="connsiteY517" fmla="*/ 2366267 h 6281042"/>
              <a:gd name="connsiteX518" fmla="*/ 5140693 w 9758551"/>
              <a:gd name="connsiteY518" fmla="*/ 2442467 h 6281042"/>
              <a:gd name="connsiteX519" fmla="*/ 4997818 w 9758551"/>
              <a:gd name="connsiteY519" fmla="*/ 2604392 h 6281042"/>
              <a:gd name="connsiteX520" fmla="*/ 4969243 w 9758551"/>
              <a:gd name="connsiteY520" fmla="*/ 2642492 h 6281042"/>
              <a:gd name="connsiteX521" fmla="*/ 4873993 w 9758551"/>
              <a:gd name="connsiteY521" fmla="*/ 2728217 h 6281042"/>
              <a:gd name="connsiteX522" fmla="*/ 4597768 w 9758551"/>
              <a:gd name="connsiteY522" fmla="*/ 2899667 h 6281042"/>
              <a:gd name="connsiteX523" fmla="*/ 4502518 w 9758551"/>
              <a:gd name="connsiteY523" fmla="*/ 2966342 h 6281042"/>
              <a:gd name="connsiteX524" fmla="*/ 4292968 w 9758551"/>
              <a:gd name="connsiteY524" fmla="*/ 3137792 h 6281042"/>
              <a:gd name="connsiteX525" fmla="*/ 4178668 w 9758551"/>
              <a:gd name="connsiteY525" fmla="*/ 3185417 h 6281042"/>
              <a:gd name="connsiteX526" fmla="*/ 4016743 w 9758551"/>
              <a:gd name="connsiteY526" fmla="*/ 3309242 h 6281042"/>
              <a:gd name="connsiteX527" fmla="*/ 3854818 w 9758551"/>
              <a:gd name="connsiteY527" fmla="*/ 3404492 h 6281042"/>
              <a:gd name="connsiteX528" fmla="*/ 3721468 w 9758551"/>
              <a:gd name="connsiteY528" fmla="*/ 3433067 h 6281042"/>
              <a:gd name="connsiteX529" fmla="*/ 3464293 w 9758551"/>
              <a:gd name="connsiteY529" fmla="*/ 3461642 h 6281042"/>
              <a:gd name="connsiteX530" fmla="*/ 3388093 w 9758551"/>
              <a:gd name="connsiteY530" fmla="*/ 3480692 h 6281042"/>
              <a:gd name="connsiteX531" fmla="*/ 2930893 w 9758551"/>
              <a:gd name="connsiteY531" fmla="*/ 3490217 h 6281042"/>
              <a:gd name="connsiteX532" fmla="*/ 2854693 w 9758551"/>
              <a:gd name="connsiteY532" fmla="*/ 3442592 h 6281042"/>
              <a:gd name="connsiteX533" fmla="*/ 2788018 w 9758551"/>
              <a:gd name="connsiteY533" fmla="*/ 3423542 h 6281042"/>
              <a:gd name="connsiteX534" fmla="*/ 2683243 w 9758551"/>
              <a:gd name="connsiteY534" fmla="*/ 3337817 h 6281042"/>
              <a:gd name="connsiteX535" fmla="*/ 2530843 w 9758551"/>
              <a:gd name="connsiteY535" fmla="*/ 3328292 h 6281042"/>
              <a:gd name="connsiteX536" fmla="*/ 2378443 w 9758551"/>
              <a:gd name="connsiteY536" fmla="*/ 3252092 h 6281042"/>
              <a:gd name="connsiteX537" fmla="*/ 2368918 w 9758551"/>
              <a:gd name="connsiteY537" fmla="*/ 3213992 h 6281042"/>
              <a:gd name="connsiteX538" fmla="*/ 2359393 w 9758551"/>
              <a:gd name="connsiteY538" fmla="*/ 3185417 h 6281042"/>
              <a:gd name="connsiteX539" fmla="*/ 2368918 w 9758551"/>
              <a:gd name="connsiteY539" fmla="*/ 2975867 h 6281042"/>
              <a:gd name="connsiteX540" fmla="*/ 2378443 w 9758551"/>
              <a:gd name="connsiteY540" fmla="*/ 2947292 h 6281042"/>
              <a:gd name="connsiteX541" fmla="*/ 2416543 w 9758551"/>
              <a:gd name="connsiteY541" fmla="*/ 2871092 h 6281042"/>
              <a:gd name="connsiteX542" fmla="*/ 2454643 w 9758551"/>
              <a:gd name="connsiteY542" fmla="*/ 2842517 h 6281042"/>
              <a:gd name="connsiteX543" fmla="*/ 2511793 w 9758551"/>
              <a:gd name="connsiteY543" fmla="*/ 2785367 h 6281042"/>
              <a:gd name="connsiteX544" fmla="*/ 2549893 w 9758551"/>
              <a:gd name="connsiteY544" fmla="*/ 2756792 h 6281042"/>
              <a:gd name="connsiteX545" fmla="*/ 2635618 w 9758551"/>
              <a:gd name="connsiteY545" fmla="*/ 2690117 h 6281042"/>
              <a:gd name="connsiteX546" fmla="*/ 2711818 w 9758551"/>
              <a:gd name="connsiteY546" fmla="*/ 2661542 h 6281042"/>
              <a:gd name="connsiteX547" fmla="*/ 2759443 w 9758551"/>
              <a:gd name="connsiteY547" fmla="*/ 2632967 h 6281042"/>
              <a:gd name="connsiteX548" fmla="*/ 2883268 w 9758551"/>
              <a:gd name="connsiteY548" fmla="*/ 2613917 h 6281042"/>
              <a:gd name="connsiteX549" fmla="*/ 3016618 w 9758551"/>
              <a:gd name="connsiteY549" fmla="*/ 2585342 h 6281042"/>
              <a:gd name="connsiteX550" fmla="*/ 3102343 w 9758551"/>
              <a:gd name="connsiteY550" fmla="*/ 2575817 h 6281042"/>
              <a:gd name="connsiteX551" fmla="*/ 3473818 w 9758551"/>
              <a:gd name="connsiteY551" fmla="*/ 2518667 h 6281042"/>
              <a:gd name="connsiteX552" fmla="*/ 3873868 w 9758551"/>
              <a:gd name="connsiteY552" fmla="*/ 2509142 h 6281042"/>
              <a:gd name="connsiteX553" fmla="*/ 4216768 w 9758551"/>
              <a:gd name="connsiteY553" fmla="*/ 2490092 h 6281042"/>
              <a:gd name="connsiteX554" fmla="*/ 5045443 w 9758551"/>
              <a:gd name="connsiteY554" fmla="*/ 2518667 h 6281042"/>
              <a:gd name="connsiteX555" fmla="*/ 5083543 w 9758551"/>
              <a:gd name="connsiteY555" fmla="*/ 2547242 h 6281042"/>
              <a:gd name="connsiteX556" fmla="*/ 5169268 w 9758551"/>
              <a:gd name="connsiteY556" fmla="*/ 2604392 h 6281042"/>
              <a:gd name="connsiteX557" fmla="*/ 5207368 w 9758551"/>
              <a:gd name="connsiteY557" fmla="*/ 2632967 h 6281042"/>
              <a:gd name="connsiteX558" fmla="*/ 5235943 w 9758551"/>
              <a:gd name="connsiteY558" fmla="*/ 2661542 h 6281042"/>
              <a:gd name="connsiteX559" fmla="*/ 5350243 w 9758551"/>
              <a:gd name="connsiteY559" fmla="*/ 2813942 h 6281042"/>
              <a:gd name="connsiteX560" fmla="*/ 5397868 w 9758551"/>
              <a:gd name="connsiteY560" fmla="*/ 2890142 h 6281042"/>
              <a:gd name="connsiteX561" fmla="*/ 5426443 w 9758551"/>
              <a:gd name="connsiteY561" fmla="*/ 2975867 h 6281042"/>
              <a:gd name="connsiteX562" fmla="*/ 5416918 w 9758551"/>
              <a:gd name="connsiteY562" fmla="*/ 3261617 h 6281042"/>
              <a:gd name="connsiteX563" fmla="*/ 5407393 w 9758551"/>
              <a:gd name="connsiteY563" fmla="*/ 3309242 h 6281042"/>
              <a:gd name="connsiteX564" fmla="*/ 5331193 w 9758551"/>
              <a:gd name="connsiteY564" fmla="*/ 3394967 h 6281042"/>
              <a:gd name="connsiteX565" fmla="*/ 5245468 w 9758551"/>
              <a:gd name="connsiteY565" fmla="*/ 3471167 h 6281042"/>
              <a:gd name="connsiteX566" fmla="*/ 5121643 w 9758551"/>
              <a:gd name="connsiteY566" fmla="*/ 3537842 h 6281042"/>
              <a:gd name="connsiteX567" fmla="*/ 5074018 w 9758551"/>
              <a:gd name="connsiteY567" fmla="*/ 3566417 h 6281042"/>
              <a:gd name="connsiteX568" fmla="*/ 4835893 w 9758551"/>
              <a:gd name="connsiteY568" fmla="*/ 3623567 h 6281042"/>
              <a:gd name="connsiteX569" fmla="*/ 4483468 w 9758551"/>
              <a:gd name="connsiteY569" fmla="*/ 3642617 h 6281042"/>
              <a:gd name="connsiteX570" fmla="*/ 4235818 w 9758551"/>
              <a:gd name="connsiteY570" fmla="*/ 3633092 h 6281042"/>
              <a:gd name="connsiteX571" fmla="*/ 4207243 w 9758551"/>
              <a:gd name="connsiteY571" fmla="*/ 3623567 h 6281042"/>
              <a:gd name="connsiteX572" fmla="*/ 4121518 w 9758551"/>
              <a:gd name="connsiteY572" fmla="*/ 3614042 h 6281042"/>
              <a:gd name="connsiteX573" fmla="*/ 3807193 w 9758551"/>
              <a:gd name="connsiteY573" fmla="*/ 3575942 h 6281042"/>
              <a:gd name="connsiteX574" fmla="*/ 3626218 w 9758551"/>
              <a:gd name="connsiteY574" fmla="*/ 3518792 h 6281042"/>
              <a:gd name="connsiteX575" fmla="*/ 3378568 w 9758551"/>
              <a:gd name="connsiteY575" fmla="*/ 3471167 h 6281042"/>
              <a:gd name="connsiteX576" fmla="*/ 3349993 w 9758551"/>
              <a:gd name="connsiteY576" fmla="*/ 3452117 h 6281042"/>
              <a:gd name="connsiteX577" fmla="*/ 3302368 w 9758551"/>
              <a:gd name="connsiteY577" fmla="*/ 3442592 h 6281042"/>
              <a:gd name="connsiteX578" fmla="*/ 3283318 w 9758551"/>
              <a:gd name="connsiteY578" fmla="*/ 3404492 h 6281042"/>
              <a:gd name="connsiteX579" fmla="*/ 3245218 w 9758551"/>
              <a:gd name="connsiteY579" fmla="*/ 3366392 h 6281042"/>
              <a:gd name="connsiteX580" fmla="*/ 3188068 w 9758551"/>
              <a:gd name="connsiteY580" fmla="*/ 3337817 h 6281042"/>
              <a:gd name="connsiteX581" fmla="*/ 3130918 w 9758551"/>
              <a:gd name="connsiteY581" fmla="*/ 3290192 h 6281042"/>
              <a:gd name="connsiteX582" fmla="*/ 3083293 w 9758551"/>
              <a:gd name="connsiteY582" fmla="*/ 3242567 h 6281042"/>
              <a:gd name="connsiteX583" fmla="*/ 3035668 w 9758551"/>
              <a:gd name="connsiteY583" fmla="*/ 3223517 h 6281042"/>
              <a:gd name="connsiteX584" fmla="*/ 2968993 w 9758551"/>
              <a:gd name="connsiteY584" fmla="*/ 3185417 h 6281042"/>
              <a:gd name="connsiteX585" fmla="*/ 2892793 w 9758551"/>
              <a:gd name="connsiteY585" fmla="*/ 3109217 h 6281042"/>
              <a:gd name="connsiteX586" fmla="*/ 2768968 w 9758551"/>
              <a:gd name="connsiteY586" fmla="*/ 3033017 h 6281042"/>
              <a:gd name="connsiteX587" fmla="*/ 2692768 w 9758551"/>
              <a:gd name="connsiteY587" fmla="*/ 2918717 h 6281042"/>
              <a:gd name="connsiteX588" fmla="*/ 2683243 w 9758551"/>
              <a:gd name="connsiteY588" fmla="*/ 2880617 h 6281042"/>
              <a:gd name="connsiteX589" fmla="*/ 2702293 w 9758551"/>
              <a:gd name="connsiteY589" fmla="*/ 2690117 h 6281042"/>
              <a:gd name="connsiteX590" fmla="*/ 2749918 w 9758551"/>
              <a:gd name="connsiteY590" fmla="*/ 2652017 h 6281042"/>
              <a:gd name="connsiteX591" fmla="*/ 2797543 w 9758551"/>
              <a:gd name="connsiteY591" fmla="*/ 2604392 h 6281042"/>
              <a:gd name="connsiteX592" fmla="*/ 2930893 w 9758551"/>
              <a:gd name="connsiteY592" fmla="*/ 2518667 h 6281042"/>
              <a:gd name="connsiteX593" fmla="*/ 3045193 w 9758551"/>
              <a:gd name="connsiteY593" fmla="*/ 2509142 h 6281042"/>
              <a:gd name="connsiteX594" fmla="*/ 4759693 w 9758551"/>
              <a:gd name="connsiteY594" fmla="*/ 2547242 h 6281042"/>
              <a:gd name="connsiteX595" fmla="*/ 4816843 w 9758551"/>
              <a:gd name="connsiteY595" fmla="*/ 2566292 h 6281042"/>
              <a:gd name="connsiteX596" fmla="*/ 4940668 w 9758551"/>
              <a:gd name="connsiteY596" fmla="*/ 2632967 h 6281042"/>
              <a:gd name="connsiteX597" fmla="*/ 5083543 w 9758551"/>
              <a:gd name="connsiteY597" fmla="*/ 2728217 h 6281042"/>
              <a:gd name="connsiteX598" fmla="*/ 5140693 w 9758551"/>
              <a:gd name="connsiteY598" fmla="*/ 2766317 h 6281042"/>
              <a:gd name="connsiteX599" fmla="*/ 5159743 w 9758551"/>
              <a:gd name="connsiteY599" fmla="*/ 2794892 h 6281042"/>
              <a:gd name="connsiteX600" fmla="*/ 5140693 w 9758551"/>
              <a:gd name="connsiteY600" fmla="*/ 2956817 h 6281042"/>
              <a:gd name="connsiteX601" fmla="*/ 5121643 w 9758551"/>
              <a:gd name="connsiteY601" fmla="*/ 2985392 h 6281042"/>
              <a:gd name="connsiteX602" fmla="*/ 5007343 w 9758551"/>
              <a:gd name="connsiteY602" fmla="*/ 3090167 h 6281042"/>
              <a:gd name="connsiteX603" fmla="*/ 4931143 w 9758551"/>
              <a:gd name="connsiteY603" fmla="*/ 3185417 h 6281042"/>
              <a:gd name="connsiteX604" fmla="*/ 4864468 w 9758551"/>
              <a:gd name="connsiteY604" fmla="*/ 3213992 h 6281042"/>
              <a:gd name="connsiteX605" fmla="*/ 4826368 w 9758551"/>
              <a:gd name="connsiteY605" fmla="*/ 3233042 h 6281042"/>
              <a:gd name="connsiteX606" fmla="*/ 4607293 w 9758551"/>
              <a:gd name="connsiteY606" fmla="*/ 3280667 h 6281042"/>
              <a:gd name="connsiteX607" fmla="*/ 3445243 w 9758551"/>
              <a:gd name="connsiteY607" fmla="*/ 3185417 h 6281042"/>
              <a:gd name="connsiteX608" fmla="*/ 3407143 w 9758551"/>
              <a:gd name="connsiteY608" fmla="*/ 3147317 h 6281042"/>
              <a:gd name="connsiteX609" fmla="*/ 3369043 w 9758551"/>
              <a:gd name="connsiteY609" fmla="*/ 3118742 h 6281042"/>
              <a:gd name="connsiteX610" fmla="*/ 3302368 w 9758551"/>
              <a:gd name="connsiteY610" fmla="*/ 3004442 h 6281042"/>
              <a:gd name="connsiteX611" fmla="*/ 3311893 w 9758551"/>
              <a:gd name="connsiteY611" fmla="*/ 2937767 h 6281042"/>
              <a:gd name="connsiteX612" fmla="*/ 3607168 w 9758551"/>
              <a:gd name="connsiteY612" fmla="*/ 2871092 h 6281042"/>
              <a:gd name="connsiteX613" fmla="*/ 4083418 w 9758551"/>
              <a:gd name="connsiteY613" fmla="*/ 2928242 h 6281042"/>
              <a:gd name="connsiteX614" fmla="*/ 4111993 w 9758551"/>
              <a:gd name="connsiteY614" fmla="*/ 3004442 h 6281042"/>
              <a:gd name="connsiteX615" fmla="*/ 4073893 w 9758551"/>
              <a:gd name="connsiteY615" fmla="*/ 3099692 h 6281042"/>
              <a:gd name="connsiteX616" fmla="*/ 4007218 w 9758551"/>
              <a:gd name="connsiteY616" fmla="*/ 3156842 h 6281042"/>
              <a:gd name="connsiteX617" fmla="*/ 3892918 w 9758551"/>
              <a:gd name="connsiteY617" fmla="*/ 3233042 h 6281042"/>
              <a:gd name="connsiteX618" fmla="*/ 2445118 w 9758551"/>
              <a:gd name="connsiteY618" fmla="*/ 3242567 h 6281042"/>
              <a:gd name="connsiteX619" fmla="*/ 1930768 w 9758551"/>
              <a:gd name="connsiteY619" fmla="*/ 3233042 h 6281042"/>
              <a:gd name="connsiteX620" fmla="*/ 1892668 w 9758551"/>
              <a:gd name="connsiteY620" fmla="*/ 3175892 h 6281042"/>
              <a:gd name="connsiteX621" fmla="*/ 1845043 w 9758551"/>
              <a:gd name="connsiteY621" fmla="*/ 3109217 h 6281042"/>
              <a:gd name="connsiteX622" fmla="*/ 1835518 w 9758551"/>
              <a:gd name="connsiteY622" fmla="*/ 3080642 h 6281042"/>
              <a:gd name="connsiteX623" fmla="*/ 1940293 w 9758551"/>
              <a:gd name="connsiteY623" fmla="*/ 2937767 h 6281042"/>
              <a:gd name="connsiteX624" fmla="*/ 2016493 w 9758551"/>
              <a:gd name="connsiteY624" fmla="*/ 2852042 h 6281042"/>
              <a:gd name="connsiteX625" fmla="*/ 2140318 w 9758551"/>
              <a:gd name="connsiteY625" fmla="*/ 2794892 h 6281042"/>
              <a:gd name="connsiteX626" fmla="*/ 2607043 w 9758551"/>
              <a:gd name="connsiteY626" fmla="*/ 2661542 h 6281042"/>
              <a:gd name="connsiteX627" fmla="*/ 3111868 w 9758551"/>
              <a:gd name="connsiteY627" fmla="*/ 2642492 h 6281042"/>
              <a:gd name="connsiteX628" fmla="*/ 3740518 w 9758551"/>
              <a:gd name="connsiteY628" fmla="*/ 2604392 h 6281042"/>
              <a:gd name="connsiteX629" fmla="*/ 4235818 w 9758551"/>
              <a:gd name="connsiteY629" fmla="*/ 2547242 h 6281042"/>
              <a:gd name="connsiteX630" fmla="*/ 4788268 w 9758551"/>
              <a:gd name="connsiteY630" fmla="*/ 2537717 h 6281042"/>
              <a:gd name="connsiteX631" fmla="*/ 5864593 w 9758551"/>
              <a:gd name="connsiteY631" fmla="*/ 2566292 h 6281042"/>
              <a:gd name="connsiteX632" fmla="*/ 6083668 w 9758551"/>
              <a:gd name="connsiteY632" fmla="*/ 2585342 h 6281042"/>
              <a:gd name="connsiteX633" fmla="*/ 6112243 w 9758551"/>
              <a:gd name="connsiteY633" fmla="*/ 2613917 h 6281042"/>
              <a:gd name="connsiteX634" fmla="*/ 6131293 w 9758551"/>
              <a:gd name="connsiteY634" fmla="*/ 2671067 h 6281042"/>
              <a:gd name="connsiteX635" fmla="*/ 6150343 w 9758551"/>
              <a:gd name="connsiteY635" fmla="*/ 2775842 h 6281042"/>
              <a:gd name="connsiteX636" fmla="*/ 6121768 w 9758551"/>
              <a:gd name="connsiteY636" fmla="*/ 3023492 h 6281042"/>
              <a:gd name="connsiteX637" fmla="*/ 6016993 w 9758551"/>
              <a:gd name="connsiteY637" fmla="*/ 3185417 h 6281042"/>
              <a:gd name="connsiteX638" fmla="*/ 5645518 w 9758551"/>
              <a:gd name="connsiteY638" fmla="*/ 3499742 h 6281042"/>
              <a:gd name="connsiteX639" fmla="*/ 5502643 w 9758551"/>
              <a:gd name="connsiteY639" fmla="*/ 3604517 h 6281042"/>
              <a:gd name="connsiteX640" fmla="*/ 4645393 w 9758551"/>
              <a:gd name="connsiteY640" fmla="*/ 3890267 h 6281042"/>
              <a:gd name="connsiteX641" fmla="*/ 4378693 w 9758551"/>
              <a:gd name="connsiteY641" fmla="*/ 3918842 h 6281042"/>
              <a:gd name="connsiteX642" fmla="*/ 4131043 w 9758551"/>
              <a:gd name="connsiteY642" fmla="*/ 3956942 h 6281042"/>
              <a:gd name="connsiteX643" fmla="*/ 3864343 w 9758551"/>
              <a:gd name="connsiteY643" fmla="*/ 4004567 h 6281042"/>
              <a:gd name="connsiteX644" fmla="*/ 3207118 w 9758551"/>
              <a:gd name="connsiteY644" fmla="*/ 3995042 h 6281042"/>
              <a:gd name="connsiteX645" fmla="*/ 3026143 w 9758551"/>
              <a:gd name="connsiteY645" fmla="*/ 4004567 h 6281042"/>
              <a:gd name="connsiteX646" fmla="*/ 2559418 w 9758551"/>
              <a:gd name="connsiteY646" fmla="*/ 4042667 h 6281042"/>
              <a:gd name="connsiteX647" fmla="*/ 2197468 w 9758551"/>
              <a:gd name="connsiteY647" fmla="*/ 4052192 h 6281042"/>
              <a:gd name="connsiteX648" fmla="*/ 1921243 w 9758551"/>
              <a:gd name="connsiteY648" fmla="*/ 4033142 h 6281042"/>
              <a:gd name="connsiteX649" fmla="*/ 1549768 w 9758551"/>
              <a:gd name="connsiteY649" fmla="*/ 3995042 h 6281042"/>
              <a:gd name="connsiteX650" fmla="*/ 1406893 w 9758551"/>
              <a:gd name="connsiteY650" fmla="*/ 3947417 h 6281042"/>
              <a:gd name="connsiteX651" fmla="*/ 1197343 w 9758551"/>
              <a:gd name="connsiteY651" fmla="*/ 3775967 h 6281042"/>
              <a:gd name="connsiteX652" fmla="*/ 1092568 w 9758551"/>
              <a:gd name="connsiteY652" fmla="*/ 3642617 h 6281042"/>
              <a:gd name="connsiteX653" fmla="*/ 1121143 w 9758551"/>
              <a:gd name="connsiteY653" fmla="*/ 3290192 h 6281042"/>
              <a:gd name="connsiteX654" fmla="*/ 1140193 w 9758551"/>
              <a:gd name="connsiteY654" fmla="*/ 3223517 h 6281042"/>
              <a:gd name="connsiteX655" fmla="*/ 1178293 w 9758551"/>
              <a:gd name="connsiteY655" fmla="*/ 3175892 h 6281042"/>
              <a:gd name="connsiteX656" fmla="*/ 1292593 w 9758551"/>
              <a:gd name="connsiteY656" fmla="*/ 3061592 h 6281042"/>
              <a:gd name="connsiteX657" fmla="*/ 1349743 w 9758551"/>
              <a:gd name="connsiteY657" fmla="*/ 2966342 h 6281042"/>
              <a:gd name="connsiteX658" fmla="*/ 1492618 w 9758551"/>
              <a:gd name="connsiteY658" fmla="*/ 2852042 h 6281042"/>
              <a:gd name="connsiteX659" fmla="*/ 1587868 w 9758551"/>
              <a:gd name="connsiteY659" fmla="*/ 2823467 h 6281042"/>
              <a:gd name="connsiteX660" fmla="*/ 1787893 w 9758551"/>
              <a:gd name="connsiteY660" fmla="*/ 2718692 h 6281042"/>
              <a:gd name="connsiteX661" fmla="*/ 1864093 w 9758551"/>
              <a:gd name="connsiteY661" fmla="*/ 2680592 h 6281042"/>
              <a:gd name="connsiteX662" fmla="*/ 1959343 w 9758551"/>
              <a:gd name="connsiteY662" fmla="*/ 2623442 h 6281042"/>
              <a:gd name="connsiteX663" fmla="*/ 2349868 w 9758551"/>
              <a:gd name="connsiteY663" fmla="*/ 2537717 h 6281042"/>
              <a:gd name="connsiteX664" fmla="*/ 2711818 w 9758551"/>
              <a:gd name="connsiteY664" fmla="*/ 2471042 h 6281042"/>
              <a:gd name="connsiteX665" fmla="*/ 3045193 w 9758551"/>
              <a:gd name="connsiteY665" fmla="*/ 2394842 h 6281042"/>
              <a:gd name="connsiteX666" fmla="*/ 4121518 w 9758551"/>
              <a:gd name="connsiteY666" fmla="*/ 2375792 h 6281042"/>
              <a:gd name="connsiteX667" fmla="*/ 5426443 w 9758551"/>
              <a:gd name="connsiteY667" fmla="*/ 2385317 h 6281042"/>
              <a:gd name="connsiteX668" fmla="*/ 5550268 w 9758551"/>
              <a:gd name="connsiteY668" fmla="*/ 2432942 h 6281042"/>
              <a:gd name="connsiteX669" fmla="*/ 5655043 w 9758551"/>
              <a:gd name="connsiteY669" fmla="*/ 2461517 h 6281042"/>
              <a:gd name="connsiteX670" fmla="*/ 5778868 w 9758551"/>
              <a:gd name="connsiteY670" fmla="*/ 2518667 h 6281042"/>
              <a:gd name="connsiteX671" fmla="*/ 6007468 w 9758551"/>
              <a:gd name="connsiteY671" fmla="*/ 2680592 h 6281042"/>
              <a:gd name="connsiteX672" fmla="*/ 6055093 w 9758551"/>
              <a:gd name="connsiteY672" fmla="*/ 2766317 h 6281042"/>
              <a:gd name="connsiteX673" fmla="*/ 6140818 w 9758551"/>
              <a:gd name="connsiteY673" fmla="*/ 2852042 h 6281042"/>
              <a:gd name="connsiteX674" fmla="*/ 6121768 w 9758551"/>
              <a:gd name="connsiteY674" fmla="*/ 3213992 h 6281042"/>
              <a:gd name="connsiteX675" fmla="*/ 6093193 w 9758551"/>
              <a:gd name="connsiteY675" fmla="*/ 3271142 h 6281042"/>
              <a:gd name="connsiteX676" fmla="*/ 5940793 w 9758551"/>
              <a:gd name="connsiteY676" fmla="*/ 3471167 h 6281042"/>
              <a:gd name="connsiteX677" fmla="*/ 5778868 w 9758551"/>
              <a:gd name="connsiteY677" fmla="*/ 3614042 h 6281042"/>
              <a:gd name="connsiteX678" fmla="*/ 5750293 w 9758551"/>
              <a:gd name="connsiteY678" fmla="*/ 3633092 h 6281042"/>
              <a:gd name="connsiteX679" fmla="*/ 5331193 w 9758551"/>
              <a:gd name="connsiteY679" fmla="*/ 3728342 h 6281042"/>
              <a:gd name="connsiteX680" fmla="*/ 5007343 w 9758551"/>
              <a:gd name="connsiteY680" fmla="*/ 3775967 h 6281042"/>
              <a:gd name="connsiteX681" fmla="*/ 4531093 w 9758551"/>
              <a:gd name="connsiteY681" fmla="*/ 3785492 h 6281042"/>
              <a:gd name="connsiteX682" fmla="*/ 4140568 w 9758551"/>
              <a:gd name="connsiteY682" fmla="*/ 3795017 h 6281042"/>
              <a:gd name="connsiteX683" fmla="*/ 2483218 w 9758551"/>
              <a:gd name="connsiteY683" fmla="*/ 3766442 h 6281042"/>
              <a:gd name="connsiteX684" fmla="*/ 2245093 w 9758551"/>
              <a:gd name="connsiteY684" fmla="*/ 3614042 h 6281042"/>
              <a:gd name="connsiteX685" fmla="*/ 2092693 w 9758551"/>
              <a:gd name="connsiteY685" fmla="*/ 3452117 h 6281042"/>
              <a:gd name="connsiteX686" fmla="*/ 1987918 w 9758551"/>
              <a:gd name="connsiteY686" fmla="*/ 3356867 h 6281042"/>
              <a:gd name="connsiteX687" fmla="*/ 1806943 w 9758551"/>
              <a:gd name="connsiteY687" fmla="*/ 3147317 h 6281042"/>
              <a:gd name="connsiteX688" fmla="*/ 1664068 w 9758551"/>
              <a:gd name="connsiteY688" fmla="*/ 3023492 h 6281042"/>
              <a:gd name="connsiteX689" fmla="*/ 1521193 w 9758551"/>
              <a:gd name="connsiteY689" fmla="*/ 2794892 h 6281042"/>
              <a:gd name="connsiteX690" fmla="*/ 1435468 w 9758551"/>
              <a:gd name="connsiteY690" fmla="*/ 2585342 h 6281042"/>
              <a:gd name="connsiteX691" fmla="*/ 1483093 w 9758551"/>
              <a:gd name="connsiteY691" fmla="*/ 2328167 h 6281042"/>
              <a:gd name="connsiteX692" fmla="*/ 1511668 w 9758551"/>
              <a:gd name="connsiteY692" fmla="*/ 2299592 h 6281042"/>
              <a:gd name="connsiteX693" fmla="*/ 1673593 w 9758551"/>
              <a:gd name="connsiteY693" fmla="*/ 2156717 h 6281042"/>
              <a:gd name="connsiteX694" fmla="*/ 1778368 w 9758551"/>
              <a:gd name="connsiteY694" fmla="*/ 2080517 h 6281042"/>
              <a:gd name="connsiteX695" fmla="*/ 2302243 w 9758551"/>
              <a:gd name="connsiteY695" fmla="*/ 1870967 h 6281042"/>
              <a:gd name="connsiteX696" fmla="*/ 2445118 w 9758551"/>
              <a:gd name="connsiteY696" fmla="*/ 1832867 h 6281042"/>
              <a:gd name="connsiteX697" fmla="*/ 2645143 w 9758551"/>
              <a:gd name="connsiteY697" fmla="*/ 1747142 h 6281042"/>
              <a:gd name="connsiteX698" fmla="*/ 3340468 w 9758551"/>
              <a:gd name="connsiteY698" fmla="*/ 1737617 h 6281042"/>
              <a:gd name="connsiteX699" fmla="*/ 4826368 w 9758551"/>
              <a:gd name="connsiteY699" fmla="*/ 1747142 h 6281042"/>
              <a:gd name="connsiteX700" fmla="*/ 5207368 w 9758551"/>
              <a:gd name="connsiteY700" fmla="*/ 1775717 h 6281042"/>
              <a:gd name="connsiteX701" fmla="*/ 5502643 w 9758551"/>
              <a:gd name="connsiteY701" fmla="*/ 1861442 h 6281042"/>
              <a:gd name="connsiteX702" fmla="*/ 5769343 w 9758551"/>
              <a:gd name="connsiteY702" fmla="*/ 1975742 h 6281042"/>
              <a:gd name="connsiteX703" fmla="*/ 5864593 w 9758551"/>
              <a:gd name="connsiteY703" fmla="*/ 2032892 h 6281042"/>
              <a:gd name="connsiteX704" fmla="*/ 5997943 w 9758551"/>
              <a:gd name="connsiteY704" fmla="*/ 2137667 h 6281042"/>
              <a:gd name="connsiteX705" fmla="*/ 6026518 w 9758551"/>
              <a:gd name="connsiteY705" fmla="*/ 2194817 h 6281042"/>
              <a:gd name="connsiteX706" fmla="*/ 6074143 w 9758551"/>
              <a:gd name="connsiteY706" fmla="*/ 2290067 h 6281042"/>
              <a:gd name="connsiteX707" fmla="*/ 6178918 w 9758551"/>
              <a:gd name="connsiteY707" fmla="*/ 2575817 h 6281042"/>
              <a:gd name="connsiteX708" fmla="*/ 6188443 w 9758551"/>
              <a:gd name="connsiteY708" fmla="*/ 2775842 h 6281042"/>
              <a:gd name="connsiteX709" fmla="*/ 6178918 w 9758551"/>
              <a:gd name="connsiteY709" fmla="*/ 3156842 h 6281042"/>
              <a:gd name="connsiteX710" fmla="*/ 5997943 w 9758551"/>
              <a:gd name="connsiteY710" fmla="*/ 3366392 h 6281042"/>
              <a:gd name="connsiteX711" fmla="*/ 5902693 w 9758551"/>
              <a:gd name="connsiteY711" fmla="*/ 3471167 h 6281042"/>
              <a:gd name="connsiteX712" fmla="*/ 5645518 w 9758551"/>
              <a:gd name="connsiteY712" fmla="*/ 3566417 h 6281042"/>
              <a:gd name="connsiteX713" fmla="*/ 5483593 w 9758551"/>
              <a:gd name="connsiteY713" fmla="*/ 3585467 h 6281042"/>
              <a:gd name="connsiteX714" fmla="*/ 4645393 w 9758551"/>
              <a:gd name="connsiteY714" fmla="*/ 3614042 h 6281042"/>
              <a:gd name="connsiteX715" fmla="*/ 2788018 w 9758551"/>
              <a:gd name="connsiteY715" fmla="*/ 3575942 h 6281042"/>
              <a:gd name="connsiteX716" fmla="*/ 2597518 w 9758551"/>
              <a:gd name="connsiteY716" fmla="*/ 3528317 h 6281042"/>
              <a:gd name="connsiteX717" fmla="*/ 2416543 w 9758551"/>
              <a:gd name="connsiteY717" fmla="*/ 3509267 h 6281042"/>
              <a:gd name="connsiteX718" fmla="*/ 2121268 w 9758551"/>
              <a:gd name="connsiteY718" fmla="*/ 3461642 h 6281042"/>
              <a:gd name="connsiteX719" fmla="*/ 1968868 w 9758551"/>
              <a:gd name="connsiteY719" fmla="*/ 3385442 h 6281042"/>
              <a:gd name="connsiteX720" fmla="*/ 1854568 w 9758551"/>
              <a:gd name="connsiteY720" fmla="*/ 3356867 h 6281042"/>
              <a:gd name="connsiteX721" fmla="*/ 1749793 w 9758551"/>
              <a:gd name="connsiteY721" fmla="*/ 3309242 h 6281042"/>
              <a:gd name="connsiteX722" fmla="*/ 1616443 w 9758551"/>
              <a:gd name="connsiteY722" fmla="*/ 3242567 h 6281042"/>
              <a:gd name="connsiteX723" fmla="*/ 1568818 w 9758551"/>
              <a:gd name="connsiteY723" fmla="*/ 3204467 h 6281042"/>
              <a:gd name="connsiteX724" fmla="*/ 1387843 w 9758551"/>
              <a:gd name="connsiteY724" fmla="*/ 3080642 h 6281042"/>
              <a:gd name="connsiteX725" fmla="*/ 1349743 w 9758551"/>
              <a:gd name="connsiteY725" fmla="*/ 3033017 h 6281042"/>
              <a:gd name="connsiteX726" fmla="*/ 1273543 w 9758551"/>
              <a:gd name="connsiteY726" fmla="*/ 2956817 h 6281042"/>
              <a:gd name="connsiteX727" fmla="*/ 1216393 w 9758551"/>
              <a:gd name="connsiteY727" fmla="*/ 2918717 h 6281042"/>
              <a:gd name="connsiteX728" fmla="*/ 1025893 w 9758551"/>
              <a:gd name="connsiteY728" fmla="*/ 2709167 h 6281042"/>
              <a:gd name="connsiteX729" fmla="*/ 997318 w 9758551"/>
              <a:gd name="connsiteY729" fmla="*/ 2575817 h 6281042"/>
              <a:gd name="connsiteX730" fmla="*/ 1006843 w 9758551"/>
              <a:gd name="connsiteY730" fmla="*/ 2137667 h 6281042"/>
              <a:gd name="connsiteX731" fmla="*/ 1035418 w 9758551"/>
              <a:gd name="connsiteY731" fmla="*/ 2109092 h 6281042"/>
              <a:gd name="connsiteX732" fmla="*/ 1054468 w 9758551"/>
              <a:gd name="connsiteY732" fmla="*/ 2080517 h 6281042"/>
              <a:gd name="connsiteX733" fmla="*/ 1083043 w 9758551"/>
              <a:gd name="connsiteY733" fmla="*/ 2042417 h 6281042"/>
              <a:gd name="connsiteX734" fmla="*/ 1206868 w 9758551"/>
              <a:gd name="connsiteY734" fmla="*/ 1928117 h 6281042"/>
              <a:gd name="connsiteX735" fmla="*/ 1273543 w 9758551"/>
              <a:gd name="connsiteY735" fmla="*/ 1880492 h 6281042"/>
              <a:gd name="connsiteX736" fmla="*/ 1464043 w 9758551"/>
              <a:gd name="connsiteY736" fmla="*/ 1851917 h 6281042"/>
              <a:gd name="connsiteX737" fmla="*/ 1578343 w 9758551"/>
              <a:gd name="connsiteY737" fmla="*/ 1832867 h 6281042"/>
              <a:gd name="connsiteX738" fmla="*/ 3045193 w 9758551"/>
              <a:gd name="connsiteY738" fmla="*/ 1785242 h 6281042"/>
              <a:gd name="connsiteX739" fmla="*/ 4454893 w 9758551"/>
              <a:gd name="connsiteY739" fmla="*/ 1794767 h 6281042"/>
              <a:gd name="connsiteX740" fmla="*/ 4835893 w 9758551"/>
              <a:gd name="connsiteY740" fmla="*/ 1813817 h 6281042"/>
              <a:gd name="connsiteX741" fmla="*/ 5102593 w 9758551"/>
              <a:gd name="connsiteY741" fmla="*/ 1861442 h 6281042"/>
              <a:gd name="connsiteX742" fmla="*/ 5254993 w 9758551"/>
              <a:gd name="connsiteY742" fmla="*/ 1909067 h 6281042"/>
              <a:gd name="connsiteX743" fmla="*/ 5435968 w 9758551"/>
              <a:gd name="connsiteY743" fmla="*/ 1956692 h 6281042"/>
              <a:gd name="connsiteX744" fmla="*/ 5645518 w 9758551"/>
              <a:gd name="connsiteY744" fmla="*/ 2090042 h 6281042"/>
              <a:gd name="connsiteX745" fmla="*/ 5750293 w 9758551"/>
              <a:gd name="connsiteY745" fmla="*/ 2204342 h 6281042"/>
              <a:gd name="connsiteX746" fmla="*/ 5826493 w 9758551"/>
              <a:gd name="connsiteY746" fmla="*/ 2318642 h 6281042"/>
              <a:gd name="connsiteX747" fmla="*/ 5883643 w 9758551"/>
              <a:gd name="connsiteY747" fmla="*/ 2451992 h 6281042"/>
              <a:gd name="connsiteX748" fmla="*/ 5874118 w 9758551"/>
              <a:gd name="connsiteY748" fmla="*/ 3033017 h 6281042"/>
              <a:gd name="connsiteX749" fmla="*/ 5845543 w 9758551"/>
              <a:gd name="connsiteY749" fmla="*/ 3090167 h 6281042"/>
              <a:gd name="connsiteX750" fmla="*/ 5740768 w 9758551"/>
              <a:gd name="connsiteY750" fmla="*/ 3175892 h 6281042"/>
              <a:gd name="connsiteX751" fmla="*/ 5702668 w 9758551"/>
              <a:gd name="connsiteY751" fmla="*/ 3223517 h 6281042"/>
              <a:gd name="connsiteX752" fmla="*/ 5435968 w 9758551"/>
              <a:gd name="connsiteY752" fmla="*/ 3404492 h 6281042"/>
              <a:gd name="connsiteX753" fmla="*/ 5340718 w 9758551"/>
              <a:gd name="connsiteY753" fmla="*/ 3499742 h 6281042"/>
              <a:gd name="connsiteX754" fmla="*/ 5245468 w 9758551"/>
              <a:gd name="connsiteY754" fmla="*/ 3547367 h 6281042"/>
              <a:gd name="connsiteX755" fmla="*/ 4797793 w 9758551"/>
              <a:gd name="connsiteY755" fmla="*/ 3690242 h 6281042"/>
              <a:gd name="connsiteX756" fmla="*/ 4616818 w 9758551"/>
              <a:gd name="connsiteY756" fmla="*/ 3699767 h 6281042"/>
              <a:gd name="connsiteX757" fmla="*/ 3769093 w 9758551"/>
              <a:gd name="connsiteY757" fmla="*/ 3842642 h 6281042"/>
              <a:gd name="connsiteX758" fmla="*/ 3654793 w 9758551"/>
              <a:gd name="connsiteY758" fmla="*/ 3833117 h 6281042"/>
              <a:gd name="connsiteX759" fmla="*/ 3616693 w 9758551"/>
              <a:gd name="connsiteY759" fmla="*/ 3814067 h 6281042"/>
              <a:gd name="connsiteX760" fmla="*/ 3454768 w 9758551"/>
              <a:gd name="connsiteY760" fmla="*/ 3766442 h 6281042"/>
              <a:gd name="connsiteX761" fmla="*/ 3264268 w 9758551"/>
              <a:gd name="connsiteY761" fmla="*/ 3728342 h 6281042"/>
              <a:gd name="connsiteX762" fmla="*/ 2854693 w 9758551"/>
              <a:gd name="connsiteY762" fmla="*/ 3680717 h 6281042"/>
              <a:gd name="connsiteX763" fmla="*/ 2683243 w 9758551"/>
              <a:gd name="connsiteY763" fmla="*/ 3623567 h 6281042"/>
              <a:gd name="connsiteX764" fmla="*/ 2645143 w 9758551"/>
              <a:gd name="connsiteY764" fmla="*/ 3614042 h 6281042"/>
              <a:gd name="connsiteX765" fmla="*/ 2416543 w 9758551"/>
              <a:gd name="connsiteY765" fmla="*/ 3547367 h 6281042"/>
              <a:gd name="connsiteX766" fmla="*/ 2159368 w 9758551"/>
              <a:gd name="connsiteY766" fmla="*/ 3375917 h 6281042"/>
              <a:gd name="connsiteX767" fmla="*/ 2054593 w 9758551"/>
              <a:gd name="connsiteY767" fmla="*/ 3299717 h 6281042"/>
              <a:gd name="connsiteX768" fmla="*/ 1949818 w 9758551"/>
              <a:gd name="connsiteY768" fmla="*/ 3242567 h 6281042"/>
              <a:gd name="connsiteX769" fmla="*/ 1825993 w 9758551"/>
              <a:gd name="connsiteY769" fmla="*/ 3166367 h 6281042"/>
              <a:gd name="connsiteX770" fmla="*/ 1606918 w 9758551"/>
              <a:gd name="connsiteY770" fmla="*/ 3052067 h 6281042"/>
              <a:gd name="connsiteX771" fmla="*/ 1530718 w 9758551"/>
              <a:gd name="connsiteY771" fmla="*/ 2985392 h 6281042"/>
              <a:gd name="connsiteX772" fmla="*/ 1340218 w 9758551"/>
              <a:gd name="connsiteY772" fmla="*/ 2909192 h 6281042"/>
              <a:gd name="connsiteX773" fmla="*/ 1254493 w 9758551"/>
              <a:gd name="connsiteY773" fmla="*/ 2871092 h 6281042"/>
              <a:gd name="connsiteX774" fmla="*/ 1197343 w 9758551"/>
              <a:gd name="connsiteY774" fmla="*/ 2775842 h 6281042"/>
              <a:gd name="connsiteX775" fmla="*/ 1111618 w 9758551"/>
              <a:gd name="connsiteY775" fmla="*/ 2652017 h 6281042"/>
              <a:gd name="connsiteX776" fmla="*/ 1073518 w 9758551"/>
              <a:gd name="connsiteY776" fmla="*/ 2461517 h 6281042"/>
              <a:gd name="connsiteX777" fmla="*/ 1140193 w 9758551"/>
              <a:gd name="connsiteY777" fmla="*/ 1842392 h 6281042"/>
              <a:gd name="connsiteX778" fmla="*/ 1244968 w 9758551"/>
              <a:gd name="connsiteY778" fmla="*/ 1680467 h 6281042"/>
              <a:gd name="connsiteX779" fmla="*/ 1273543 w 9758551"/>
              <a:gd name="connsiteY779" fmla="*/ 1585217 h 6281042"/>
              <a:gd name="connsiteX780" fmla="*/ 1397368 w 9758551"/>
              <a:gd name="connsiteY780" fmla="*/ 1480442 h 6281042"/>
              <a:gd name="connsiteX781" fmla="*/ 1521193 w 9758551"/>
              <a:gd name="connsiteY781" fmla="*/ 1318517 h 6281042"/>
              <a:gd name="connsiteX782" fmla="*/ 1616443 w 9758551"/>
              <a:gd name="connsiteY782" fmla="*/ 1299467 h 6281042"/>
              <a:gd name="connsiteX783" fmla="*/ 1664068 w 9758551"/>
              <a:gd name="connsiteY783" fmla="*/ 1270892 h 6281042"/>
              <a:gd name="connsiteX784" fmla="*/ 1816468 w 9758551"/>
              <a:gd name="connsiteY784" fmla="*/ 1213742 h 6281042"/>
              <a:gd name="connsiteX785" fmla="*/ 3559543 w 9758551"/>
              <a:gd name="connsiteY785" fmla="*/ 1223267 h 6281042"/>
              <a:gd name="connsiteX786" fmla="*/ 3635743 w 9758551"/>
              <a:gd name="connsiteY786" fmla="*/ 1232792 h 6281042"/>
              <a:gd name="connsiteX787" fmla="*/ 3816718 w 9758551"/>
              <a:gd name="connsiteY787" fmla="*/ 1242317 h 6281042"/>
              <a:gd name="connsiteX788" fmla="*/ 3873868 w 9758551"/>
              <a:gd name="connsiteY788" fmla="*/ 1261367 h 6281042"/>
              <a:gd name="connsiteX789" fmla="*/ 4026268 w 9758551"/>
              <a:gd name="connsiteY789" fmla="*/ 1280417 h 6281042"/>
              <a:gd name="connsiteX790" fmla="*/ 4197718 w 9758551"/>
              <a:gd name="connsiteY790" fmla="*/ 1356617 h 6281042"/>
              <a:gd name="connsiteX791" fmla="*/ 4331068 w 9758551"/>
              <a:gd name="connsiteY791" fmla="*/ 1394717 h 6281042"/>
              <a:gd name="connsiteX792" fmla="*/ 4445368 w 9758551"/>
              <a:gd name="connsiteY792" fmla="*/ 1451867 h 6281042"/>
              <a:gd name="connsiteX793" fmla="*/ 4473943 w 9758551"/>
              <a:gd name="connsiteY793" fmla="*/ 1480442 h 6281042"/>
              <a:gd name="connsiteX794" fmla="*/ 4502518 w 9758551"/>
              <a:gd name="connsiteY794" fmla="*/ 1499492 h 6281042"/>
              <a:gd name="connsiteX795" fmla="*/ 4540618 w 9758551"/>
              <a:gd name="connsiteY795" fmla="*/ 1528067 h 6281042"/>
              <a:gd name="connsiteX796" fmla="*/ 4550143 w 9758551"/>
              <a:gd name="connsiteY796" fmla="*/ 1556642 h 6281042"/>
              <a:gd name="connsiteX797" fmla="*/ 4626343 w 9758551"/>
              <a:gd name="connsiteY797" fmla="*/ 1613792 h 6281042"/>
              <a:gd name="connsiteX798" fmla="*/ 4654918 w 9758551"/>
              <a:gd name="connsiteY798" fmla="*/ 1642367 h 6281042"/>
              <a:gd name="connsiteX799" fmla="*/ 4712068 w 9758551"/>
              <a:gd name="connsiteY799" fmla="*/ 1670942 h 6281042"/>
              <a:gd name="connsiteX800" fmla="*/ 4788268 w 9758551"/>
              <a:gd name="connsiteY800" fmla="*/ 1747142 h 6281042"/>
              <a:gd name="connsiteX801" fmla="*/ 4816843 w 9758551"/>
              <a:gd name="connsiteY801" fmla="*/ 1794767 h 6281042"/>
              <a:gd name="connsiteX802" fmla="*/ 4864468 w 9758551"/>
              <a:gd name="connsiteY802" fmla="*/ 1851917 h 6281042"/>
              <a:gd name="connsiteX803" fmla="*/ 4912093 w 9758551"/>
              <a:gd name="connsiteY803" fmla="*/ 1928117 h 6281042"/>
              <a:gd name="connsiteX804" fmla="*/ 4959718 w 9758551"/>
              <a:gd name="connsiteY804" fmla="*/ 1994792 h 6281042"/>
              <a:gd name="connsiteX805" fmla="*/ 5035918 w 9758551"/>
              <a:gd name="connsiteY805" fmla="*/ 2166242 h 6281042"/>
              <a:gd name="connsiteX806" fmla="*/ 5054968 w 9758551"/>
              <a:gd name="connsiteY806" fmla="*/ 2232917 h 6281042"/>
              <a:gd name="connsiteX807" fmla="*/ 5045443 w 9758551"/>
              <a:gd name="connsiteY807" fmla="*/ 2709167 h 6281042"/>
              <a:gd name="connsiteX808" fmla="*/ 4978768 w 9758551"/>
              <a:gd name="connsiteY808" fmla="*/ 2852042 h 6281042"/>
              <a:gd name="connsiteX809" fmla="*/ 4673968 w 9758551"/>
              <a:gd name="connsiteY809" fmla="*/ 3194942 h 6281042"/>
              <a:gd name="connsiteX810" fmla="*/ 4464418 w 9758551"/>
              <a:gd name="connsiteY810" fmla="*/ 3404492 h 6281042"/>
              <a:gd name="connsiteX811" fmla="*/ 4264393 w 9758551"/>
              <a:gd name="connsiteY811" fmla="*/ 3594992 h 6281042"/>
              <a:gd name="connsiteX812" fmla="*/ 4159618 w 9758551"/>
              <a:gd name="connsiteY812" fmla="*/ 3690242 h 6281042"/>
              <a:gd name="connsiteX813" fmla="*/ 3969118 w 9758551"/>
              <a:gd name="connsiteY813" fmla="*/ 3823592 h 6281042"/>
              <a:gd name="connsiteX814" fmla="*/ 3730993 w 9758551"/>
              <a:gd name="connsiteY814" fmla="*/ 3928367 h 6281042"/>
              <a:gd name="connsiteX815" fmla="*/ 3473818 w 9758551"/>
              <a:gd name="connsiteY815" fmla="*/ 4014092 h 6281042"/>
              <a:gd name="connsiteX816" fmla="*/ 2911843 w 9758551"/>
              <a:gd name="connsiteY816" fmla="*/ 4042667 h 6281042"/>
              <a:gd name="connsiteX817" fmla="*/ 2483218 w 9758551"/>
              <a:gd name="connsiteY817" fmla="*/ 4033142 h 6281042"/>
              <a:gd name="connsiteX818" fmla="*/ 2387968 w 9758551"/>
              <a:gd name="connsiteY818" fmla="*/ 4023617 h 6281042"/>
              <a:gd name="connsiteX819" fmla="*/ 2121268 w 9758551"/>
              <a:gd name="connsiteY819" fmla="*/ 3871217 h 6281042"/>
              <a:gd name="connsiteX820" fmla="*/ 1997443 w 9758551"/>
              <a:gd name="connsiteY820" fmla="*/ 3795017 h 6281042"/>
              <a:gd name="connsiteX821" fmla="*/ 1797418 w 9758551"/>
              <a:gd name="connsiteY821" fmla="*/ 3671192 h 6281042"/>
              <a:gd name="connsiteX822" fmla="*/ 1711693 w 9758551"/>
              <a:gd name="connsiteY822" fmla="*/ 3614042 h 6281042"/>
              <a:gd name="connsiteX823" fmla="*/ 1673593 w 9758551"/>
              <a:gd name="connsiteY823" fmla="*/ 3556892 h 6281042"/>
              <a:gd name="connsiteX824" fmla="*/ 1664068 w 9758551"/>
              <a:gd name="connsiteY824" fmla="*/ 3509267 h 6281042"/>
              <a:gd name="connsiteX825" fmla="*/ 1711693 w 9758551"/>
              <a:gd name="connsiteY825" fmla="*/ 3147317 h 6281042"/>
              <a:gd name="connsiteX826" fmla="*/ 1787893 w 9758551"/>
              <a:gd name="connsiteY826" fmla="*/ 3052067 h 6281042"/>
              <a:gd name="connsiteX827" fmla="*/ 1987918 w 9758551"/>
              <a:gd name="connsiteY827" fmla="*/ 2832992 h 6281042"/>
              <a:gd name="connsiteX828" fmla="*/ 2092693 w 9758551"/>
              <a:gd name="connsiteY828" fmla="*/ 2709167 h 6281042"/>
              <a:gd name="connsiteX829" fmla="*/ 2264143 w 9758551"/>
              <a:gd name="connsiteY829" fmla="*/ 2566292 h 6281042"/>
              <a:gd name="connsiteX830" fmla="*/ 2530843 w 9758551"/>
              <a:gd name="connsiteY830" fmla="*/ 2309117 h 6281042"/>
              <a:gd name="connsiteX831" fmla="*/ 2587993 w 9758551"/>
              <a:gd name="connsiteY831" fmla="*/ 2271017 h 6281042"/>
              <a:gd name="connsiteX832" fmla="*/ 2749918 w 9758551"/>
              <a:gd name="connsiteY832" fmla="*/ 2156717 h 6281042"/>
              <a:gd name="connsiteX833" fmla="*/ 2807068 w 9758551"/>
              <a:gd name="connsiteY833" fmla="*/ 2147192 h 6281042"/>
              <a:gd name="connsiteX834" fmla="*/ 2988043 w 9758551"/>
              <a:gd name="connsiteY834" fmla="*/ 2061467 h 6281042"/>
              <a:gd name="connsiteX835" fmla="*/ 3083293 w 9758551"/>
              <a:gd name="connsiteY835" fmla="*/ 2042417 h 6281042"/>
              <a:gd name="connsiteX836" fmla="*/ 3959593 w 9758551"/>
              <a:gd name="connsiteY836" fmla="*/ 1909067 h 6281042"/>
              <a:gd name="connsiteX837" fmla="*/ 4950193 w 9758551"/>
              <a:gd name="connsiteY837" fmla="*/ 1937642 h 6281042"/>
              <a:gd name="connsiteX838" fmla="*/ 5064493 w 9758551"/>
              <a:gd name="connsiteY838" fmla="*/ 1985267 h 6281042"/>
              <a:gd name="connsiteX839" fmla="*/ 5150218 w 9758551"/>
              <a:gd name="connsiteY839" fmla="*/ 2023367 h 6281042"/>
              <a:gd name="connsiteX840" fmla="*/ 5245468 w 9758551"/>
              <a:gd name="connsiteY840" fmla="*/ 2118617 h 6281042"/>
              <a:gd name="connsiteX841" fmla="*/ 5331193 w 9758551"/>
              <a:gd name="connsiteY841" fmla="*/ 2194817 h 6281042"/>
              <a:gd name="connsiteX842" fmla="*/ 5512168 w 9758551"/>
              <a:gd name="connsiteY842" fmla="*/ 2423417 h 6281042"/>
              <a:gd name="connsiteX843" fmla="*/ 5569318 w 9758551"/>
              <a:gd name="connsiteY843" fmla="*/ 2566292 h 6281042"/>
              <a:gd name="connsiteX844" fmla="*/ 5607418 w 9758551"/>
              <a:gd name="connsiteY844" fmla="*/ 2671067 h 6281042"/>
              <a:gd name="connsiteX845" fmla="*/ 5597893 w 9758551"/>
              <a:gd name="connsiteY845" fmla="*/ 3242567 h 6281042"/>
              <a:gd name="connsiteX846" fmla="*/ 5550268 w 9758551"/>
              <a:gd name="connsiteY846" fmla="*/ 3356867 h 6281042"/>
              <a:gd name="connsiteX847" fmla="*/ 5416918 w 9758551"/>
              <a:gd name="connsiteY847" fmla="*/ 3537842 h 6281042"/>
              <a:gd name="connsiteX848" fmla="*/ 5302618 w 9758551"/>
              <a:gd name="connsiteY848" fmla="*/ 3661667 h 6281042"/>
              <a:gd name="connsiteX849" fmla="*/ 4921618 w 9758551"/>
              <a:gd name="connsiteY849" fmla="*/ 3928367 h 6281042"/>
              <a:gd name="connsiteX850" fmla="*/ 4312018 w 9758551"/>
              <a:gd name="connsiteY850" fmla="*/ 4099817 h 6281042"/>
              <a:gd name="connsiteX851" fmla="*/ 3626218 w 9758551"/>
              <a:gd name="connsiteY851" fmla="*/ 4195067 h 6281042"/>
              <a:gd name="connsiteX852" fmla="*/ 1597393 w 9758551"/>
              <a:gd name="connsiteY852" fmla="*/ 4080767 h 6281042"/>
              <a:gd name="connsiteX853" fmla="*/ 1540243 w 9758551"/>
              <a:gd name="connsiteY853" fmla="*/ 4023617 h 6281042"/>
              <a:gd name="connsiteX854" fmla="*/ 1492618 w 9758551"/>
              <a:gd name="connsiteY854" fmla="*/ 3899792 h 6281042"/>
              <a:gd name="connsiteX855" fmla="*/ 1454518 w 9758551"/>
              <a:gd name="connsiteY855" fmla="*/ 3823592 h 6281042"/>
              <a:gd name="connsiteX856" fmla="*/ 1444993 w 9758551"/>
              <a:gd name="connsiteY856" fmla="*/ 3718817 h 6281042"/>
              <a:gd name="connsiteX857" fmla="*/ 1425943 w 9758551"/>
              <a:gd name="connsiteY857" fmla="*/ 3642617 h 6281042"/>
              <a:gd name="connsiteX858" fmla="*/ 1444993 w 9758551"/>
              <a:gd name="connsiteY858" fmla="*/ 2671067 h 6281042"/>
              <a:gd name="connsiteX859" fmla="*/ 1473568 w 9758551"/>
              <a:gd name="connsiteY859" fmla="*/ 2575817 h 6281042"/>
              <a:gd name="connsiteX860" fmla="*/ 1549768 w 9758551"/>
              <a:gd name="connsiteY860" fmla="*/ 2509142 h 6281042"/>
              <a:gd name="connsiteX861" fmla="*/ 1692643 w 9758551"/>
              <a:gd name="connsiteY861" fmla="*/ 2242442 h 6281042"/>
              <a:gd name="connsiteX862" fmla="*/ 1787893 w 9758551"/>
              <a:gd name="connsiteY862" fmla="*/ 2147192 h 6281042"/>
              <a:gd name="connsiteX863" fmla="*/ 2140318 w 9758551"/>
              <a:gd name="connsiteY863" fmla="*/ 1851917 h 6281042"/>
              <a:gd name="connsiteX864" fmla="*/ 2340343 w 9758551"/>
              <a:gd name="connsiteY864" fmla="*/ 1699517 h 6281042"/>
              <a:gd name="connsiteX865" fmla="*/ 2873743 w 9758551"/>
              <a:gd name="connsiteY865" fmla="*/ 1528067 h 6281042"/>
              <a:gd name="connsiteX866" fmla="*/ 2997568 w 9758551"/>
              <a:gd name="connsiteY866" fmla="*/ 1480442 h 6281042"/>
              <a:gd name="connsiteX867" fmla="*/ 3788143 w 9758551"/>
              <a:gd name="connsiteY867" fmla="*/ 1432817 h 6281042"/>
              <a:gd name="connsiteX868" fmla="*/ 4731118 w 9758551"/>
              <a:gd name="connsiteY868" fmla="*/ 1451867 h 6281042"/>
              <a:gd name="connsiteX869" fmla="*/ 5054968 w 9758551"/>
              <a:gd name="connsiteY869" fmla="*/ 1470917 h 6281042"/>
              <a:gd name="connsiteX870" fmla="*/ 5112118 w 9758551"/>
              <a:gd name="connsiteY870" fmla="*/ 1480442 h 6281042"/>
              <a:gd name="connsiteX871" fmla="*/ 5169268 w 9758551"/>
              <a:gd name="connsiteY871" fmla="*/ 1499492 h 6281042"/>
              <a:gd name="connsiteX872" fmla="*/ 5245468 w 9758551"/>
              <a:gd name="connsiteY872" fmla="*/ 1518542 h 6281042"/>
              <a:gd name="connsiteX873" fmla="*/ 5397868 w 9758551"/>
              <a:gd name="connsiteY873" fmla="*/ 1575692 h 6281042"/>
              <a:gd name="connsiteX874" fmla="*/ 5483593 w 9758551"/>
              <a:gd name="connsiteY874" fmla="*/ 1623317 h 6281042"/>
              <a:gd name="connsiteX875" fmla="*/ 5521693 w 9758551"/>
              <a:gd name="connsiteY875" fmla="*/ 1651892 h 6281042"/>
              <a:gd name="connsiteX876" fmla="*/ 5664568 w 9758551"/>
              <a:gd name="connsiteY876" fmla="*/ 1775717 h 6281042"/>
              <a:gd name="connsiteX877" fmla="*/ 5693143 w 9758551"/>
              <a:gd name="connsiteY877" fmla="*/ 1804292 h 6281042"/>
              <a:gd name="connsiteX878" fmla="*/ 5788393 w 9758551"/>
              <a:gd name="connsiteY878" fmla="*/ 1947167 h 6281042"/>
              <a:gd name="connsiteX879" fmla="*/ 5826493 w 9758551"/>
              <a:gd name="connsiteY879" fmla="*/ 2042417 h 6281042"/>
              <a:gd name="connsiteX880" fmla="*/ 5893168 w 9758551"/>
              <a:gd name="connsiteY880" fmla="*/ 2194817 h 6281042"/>
              <a:gd name="connsiteX881" fmla="*/ 5931268 w 9758551"/>
              <a:gd name="connsiteY881" fmla="*/ 2318642 h 6281042"/>
              <a:gd name="connsiteX882" fmla="*/ 5950318 w 9758551"/>
              <a:gd name="connsiteY882" fmla="*/ 2556767 h 6281042"/>
              <a:gd name="connsiteX883" fmla="*/ 5940793 w 9758551"/>
              <a:gd name="connsiteY883" fmla="*/ 3213992 h 6281042"/>
              <a:gd name="connsiteX884" fmla="*/ 5921743 w 9758551"/>
              <a:gd name="connsiteY884" fmla="*/ 3271142 h 6281042"/>
              <a:gd name="connsiteX885" fmla="*/ 5864593 w 9758551"/>
              <a:gd name="connsiteY885" fmla="*/ 3318767 h 6281042"/>
              <a:gd name="connsiteX886" fmla="*/ 5750293 w 9758551"/>
              <a:gd name="connsiteY886" fmla="*/ 3423542 h 6281042"/>
              <a:gd name="connsiteX887" fmla="*/ 5655043 w 9758551"/>
              <a:gd name="connsiteY887" fmla="*/ 3518792 h 6281042"/>
              <a:gd name="connsiteX888" fmla="*/ 5359768 w 9758551"/>
              <a:gd name="connsiteY888" fmla="*/ 3652142 h 6281042"/>
              <a:gd name="connsiteX889" fmla="*/ 5178793 w 9758551"/>
              <a:gd name="connsiteY889" fmla="*/ 3718817 h 6281042"/>
              <a:gd name="connsiteX890" fmla="*/ 4997818 w 9758551"/>
              <a:gd name="connsiteY890" fmla="*/ 3756917 h 6281042"/>
              <a:gd name="connsiteX891" fmla="*/ 4835893 w 9758551"/>
              <a:gd name="connsiteY891" fmla="*/ 3785492 h 6281042"/>
              <a:gd name="connsiteX892" fmla="*/ 4778743 w 9758551"/>
              <a:gd name="connsiteY892" fmla="*/ 3804542 h 6281042"/>
              <a:gd name="connsiteX893" fmla="*/ 4607293 w 9758551"/>
              <a:gd name="connsiteY893" fmla="*/ 3823592 h 6281042"/>
              <a:gd name="connsiteX894" fmla="*/ 4007218 w 9758551"/>
              <a:gd name="connsiteY894" fmla="*/ 3871217 h 6281042"/>
              <a:gd name="connsiteX895" fmla="*/ 2968993 w 9758551"/>
              <a:gd name="connsiteY895" fmla="*/ 3852167 h 6281042"/>
              <a:gd name="connsiteX896" fmla="*/ 2730868 w 9758551"/>
              <a:gd name="connsiteY896" fmla="*/ 3842642 h 6281042"/>
              <a:gd name="connsiteX897" fmla="*/ 2435593 w 9758551"/>
              <a:gd name="connsiteY897" fmla="*/ 3795017 h 6281042"/>
              <a:gd name="connsiteX898" fmla="*/ 2216518 w 9758551"/>
              <a:gd name="connsiteY898" fmla="*/ 3709292 h 6281042"/>
              <a:gd name="connsiteX899" fmla="*/ 2073643 w 9758551"/>
              <a:gd name="connsiteY899" fmla="*/ 3690242 h 6281042"/>
              <a:gd name="connsiteX900" fmla="*/ 1749793 w 9758551"/>
              <a:gd name="connsiteY900" fmla="*/ 3575942 h 6281042"/>
              <a:gd name="connsiteX901" fmla="*/ 1749793 w 9758551"/>
              <a:gd name="connsiteY901" fmla="*/ 3575942 h 6281042"/>
              <a:gd name="connsiteX902" fmla="*/ 1359268 w 9758551"/>
              <a:gd name="connsiteY902" fmla="*/ 3385442 h 6281042"/>
              <a:gd name="connsiteX903" fmla="*/ 1235443 w 9758551"/>
              <a:gd name="connsiteY903" fmla="*/ 3213992 h 6281042"/>
              <a:gd name="connsiteX904" fmla="*/ 1264018 w 9758551"/>
              <a:gd name="connsiteY904" fmla="*/ 2128142 h 6281042"/>
              <a:gd name="connsiteX905" fmla="*/ 1368793 w 9758551"/>
              <a:gd name="connsiteY905" fmla="*/ 1947167 h 6281042"/>
              <a:gd name="connsiteX906" fmla="*/ 1864093 w 9758551"/>
              <a:gd name="connsiteY906" fmla="*/ 1442342 h 6281042"/>
              <a:gd name="connsiteX907" fmla="*/ 1997443 w 9758551"/>
              <a:gd name="connsiteY907" fmla="*/ 1308992 h 6281042"/>
              <a:gd name="connsiteX908" fmla="*/ 2264143 w 9758551"/>
              <a:gd name="connsiteY908" fmla="*/ 1156592 h 6281042"/>
              <a:gd name="connsiteX909" fmla="*/ 2426068 w 9758551"/>
              <a:gd name="connsiteY909" fmla="*/ 1108967 h 6281042"/>
              <a:gd name="connsiteX910" fmla="*/ 2711818 w 9758551"/>
              <a:gd name="connsiteY910" fmla="*/ 1004192 h 6281042"/>
              <a:gd name="connsiteX911" fmla="*/ 3226168 w 9758551"/>
              <a:gd name="connsiteY911" fmla="*/ 985142 h 6281042"/>
              <a:gd name="connsiteX912" fmla="*/ 4073893 w 9758551"/>
              <a:gd name="connsiteY912" fmla="*/ 947042 h 6281042"/>
              <a:gd name="connsiteX913" fmla="*/ 5464543 w 9758551"/>
              <a:gd name="connsiteY913" fmla="*/ 956567 h 6281042"/>
              <a:gd name="connsiteX914" fmla="*/ 5569318 w 9758551"/>
              <a:gd name="connsiteY914" fmla="*/ 975617 h 6281042"/>
              <a:gd name="connsiteX915" fmla="*/ 5855068 w 9758551"/>
              <a:gd name="connsiteY915" fmla="*/ 1042292 h 6281042"/>
              <a:gd name="connsiteX916" fmla="*/ 6007468 w 9758551"/>
              <a:gd name="connsiteY916" fmla="*/ 1156592 h 6281042"/>
              <a:gd name="connsiteX917" fmla="*/ 6083668 w 9758551"/>
              <a:gd name="connsiteY917" fmla="*/ 1213742 h 6281042"/>
              <a:gd name="connsiteX918" fmla="*/ 6255118 w 9758551"/>
              <a:gd name="connsiteY918" fmla="*/ 1385192 h 6281042"/>
              <a:gd name="connsiteX919" fmla="*/ 6312268 w 9758551"/>
              <a:gd name="connsiteY919" fmla="*/ 1442342 h 6281042"/>
              <a:gd name="connsiteX920" fmla="*/ 6350368 w 9758551"/>
              <a:gd name="connsiteY920" fmla="*/ 1470917 h 6281042"/>
              <a:gd name="connsiteX921" fmla="*/ 6407518 w 9758551"/>
              <a:gd name="connsiteY921" fmla="*/ 1556642 h 6281042"/>
              <a:gd name="connsiteX922" fmla="*/ 6464668 w 9758551"/>
              <a:gd name="connsiteY922" fmla="*/ 1632842 h 6281042"/>
              <a:gd name="connsiteX923" fmla="*/ 6502768 w 9758551"/>
              <a:gd name="connsiteY923" fmla="*/ 1728092 h 6281042"/>
              <a:gd name="connsiteX924" fmla="*/ 6550393 w 9758551"/>
              <a:gd name="connsiteY924" fmla="*/ 1813817 h 6281042"/>
              <a:gd name="connsiteX925" fmla="*/ 6588493 w 9758551"/>
              <a:gd name="connsiteY925" fmla="*/ 1899542 h 6281042"/>
              <a:gd name="connsiteX926" fmla="*/ 6645643 w 9758551"/>
              <a:gd name="connsiteY926" fmla="*/ 2013842 h 6281042"/>
              <a:gd name="connsiteX927" fmla="*/ 6664693 w 9758551"/>
              <a:gd name="connsiteY927" fmla="*/ 2080517 h 6281042"/>
              <a:gd name="connsiteX928" fmla="*/ 6693268 w 9758551"/>
              <a:gd name="connsiteY928" fmla="*/ 2137667 h 6281042"/>
              <a:gd name="connsiteX929" fmla="*/ 6712318 w 9758551"/>
              <a:gd name="connsiteY929" fmla="*/ 2671067 h 6281042"/>
              <a:gd name="connsiteX930" fmla="*/ 6617068 w 9758551"/>
              <a:gd name="connsiteY930" fmla="*/ 2813942 h 6281042"/>
              <a:gd name="connsiteX931" fmla="*/ 6540868 w 9758551"/>
              <a:gd name="connsiteY931" fmla="*/ 2871092 h 6281042"/>
              <a:gd name="connsiteX932" fmla="*/ 6464668 w 9758551"/>
              <a:gd name="connsiteY932" fmla="*/ 2966342 h 6281042"/>
              <a:gd name="connsiteX933" fmla="*/ 6283693 w 9758551"/>
              <a:gd name="connsiteY933" fmla="*/ 3156842 h 6281042"/>
              <a:gd name="connsiteX934" fmla="*/ 5788393 w 9758551"/>
              <a:gd name="connsiteY934" fmla="*/ 3471167 h 6281042"/>
              <a:gd name="connsiteX935" fmla="*/ 5626468 w 9758551"/>
              <a:gd name="connsiteY935" fmla="*/ 3528317 h 6281042"/>
              <a:gd name="connsiteX936" fmla="*/ 5531218 w 9758551"/>
              <a:gd name="connsiteY936" fmla="*/ 3585467 h 6281042"/>
              <a:gd name="connsiteX937" fmla="*/ 5312143 w 9758551"/>
              <a:gd name="connsiteY937" fmla="*/ 3604517 h 6281042"/>
              <a:gd name="connsiteX938" fmla="*/ 4969243 w 9758551"/>
              <a:gd name="connsiteY938" fmla="*/ 3699767 h 6281042"/>
              <a:gd name="connsiteX939" fmla="*/ 4778743 w 9758551"/>
              <a:gd name="connsiteY939" fmla="*/ 3718817 h 6281042"/>
              <a:gd name="connsiteX940" fmla="*/ 3588118 w 9758551"/>
              <a:gd name="connsiteY940" fmla="*/ 3747392 h 6281042"/>
              <a:gd name="connsiteX941" fmla="*/ 3092818 w 9758551"/>
              <a:gd name="connsiteY941" fmla="*/ 3756917 h 6281042"/>
              <a:gd name="connsiteX942" fmla="*/ 1835518 w 9758551"/>
              <a:gd name="connsiteY942" fmla="*/ 3718817 h 6281042"/>
              <a:gd name="connsiteX943" fmla="*/ 1578343 w 9758551"/>
              <a:gd name="connsiteY943" fmla="*/ 3671192 h 6281042"/>
              <a:gd name="connsiteX944" fmla="*/ 1302118 w 9758551"/>
              <a:gd name="connsiteY944" fmla="*/ 3652142 h 6281042"/>
              <a:gd name="connsiteX945" fmla="*/ 1035418 w 9758551"/>
              <a:gd name="connsiteY945" fmla="*/ 3604517 h 6281042"/>
              <a:gd name="connsiteX946" fmla="*/ 721093 w 9758551"/>
              <a:gd name="connsiteY946" fmla="*/ 3566417 h 6281042"/>
              <a:gd name="connsiteX947" fmla="*/ 292468 w 9758551"/>
              <a:gd name="connsiteY947" fmla="*/ 3471167 h 6281042"/>
              <a:gd name="connsiteX948" fmla="*/ 63868 w 9758551"/>
              <a:gd name="connsiteY948" fmla="*/ 3299717 h 6281042"/>
              <a:gd name="connsiteX949" fmla="*/ 16243 w 9758551"/>
              <a:gd name="connsiteY949" fmla="*/ 3213992 h 6281042"/>
              <a:gd name="connsiteX950" fmla="*/ 16243 w 9758551"/>
              <a:gd name="connsiteY950" fmla="*/ 2937767 h 6281042"/>
              <a:gd name="connsiteX951" fmla="*/ 35293 w 9758551"/>
              <a:gd name="connsiteY951" fmla="*/ 2832992 h 6281042"/>
              <a:gd name="connsiteX952" fmla="*/ 73393 w 9758551"/>
              <a:gd name="connsiteY952" fmla="*/ 2632967 h 6281042"/>
              <a:gd name="connsiteX953" fmla="*/ 178168 w 9758551"/>
              <a:gd name="connsiteY953" fmla="*/ 2480567 h 6281042"/>
              <a:gd name="connsiteX954" fmla="*/ 730618 w 9758551"/>
              <a:gd name="connsiteY954" fmla="*/ 1899542 h 6281042"/>
              <a:gd name="connsiteX955" fmla="*/ 1311643 w 9758551"/>
              <a:gd name="connsiteY955" fmla="*/ 1489967 h 6281042"/>
              <a:gd name="connsiteX956" fmla="*/ 1673593 w 9758551"/>
              <a:gd name="connsiteY956" fmla="*/ 1318517 h 6281042"/>
              <a:gd name="connsiteX957" fmla="*/ 1835518 w 9758551"/>
              <a:gd name="connsiteY957" fmla="*/ 1280417 h 6281042"/>
              <a:gd name="connsiteX958" fmla="*/ 2397493 w 9758551"/>
              <a:gd name="connsiteY958" fmla="*/ 1128017 h 6281042"/>
              <a:gd name="connsiteX959" fmla="*/ 3740518 w 9758551"/>
              <a:gd name="connsiteY959" fmla="*/ 1108967 h 6281042"/>
              <a:gd name="connsiteX960" fmla="*/ 4388218 w 9758551"/>
              <a:gd name="connsiteY960" fmla="*/ 1118492 h 6281042"/>
              <a:gd name="connsiteX961" fmla="*/ 4578718 w 9758551"/>
              <a:gd name="connsiteY961" fmla="*/ 1128017 h 6281042"/>
              <a:gd name="connsiteX962" fmla="*/ 5169268 w 9758551"/>
              <a:gd name="connsiteY962" fmla="*/ 1137542 h 6281042"/>
              <a:gd name="connsiteX963" fmla="*/ 5940793 w 9758551"/>
              <a:gd name="connsiteY963" fmla="*/ 1156592 h 6281042"/>
              <a:gd name="connsiteX964" fmla="*/ 6436093 w 9758551"/>
              <a:gd name="connsiteY964" fmla="*/ 1232792 h 6281042"/>
              <a:gd name="connsiteX965" fmla="*/ 6559918 w 9758551"/>
              <a:gd name="connsiteY965" fmla="*/ 1261367 h 6281042"/>
              <a:gd name="connsiteX966" fmla="*/ 6702793 w 9758551"/>
              <a:gd name="connsiteY966" fmla="*/ 1318517 h 6281042"/>
              <a:gd name="connsiteX967" fmla="*/ 6912343 w 9758551"/>
              <a:gd name="connsiteY967" fmla="*/ 1394717 h 6281042"/>
              <a:gd name="connsiteX968" fmla="*/ 7045693 w 9758551"/>
              <a:gd name="connsiteY968" fmla="*/ 1461392 h 6281042"/>
              <a:gd name="connsiteX969" fmla="*/ 7150468 w 9758551"/>
              <a:gd name="connsiteY969" fmla="*/ 1537592 h 6281042"/>
              <a:gd name="connsiteX970" fmla="*/ 7350493 w 9758551"/>
              <a:gd name="connsiteY970" fmla="*/ 1956692 h 6281042"/>
              <a:gd name="connsiteX971" fmla="*/ 7407643 w 9758551"/>
              <a:gd name="connsiteY971" fmla="*/ 2147192 h 6281042"/>
              <a:gd name="connsiteX972" fmla="*/ 7483843 w 9758551"/>
              <a:gd name="connsiteY972" fmla="*/ 2280542 h 6281042"/>
              <a:gd name="connsiteX973" fmla="*/ 7493368 w 9758551"/>
              <a:gd name="connsiteY973" fmla="*/ 2413892 h 6281042"/>
              <a:gd name="connsiteX974" fmla="*/ 7502893 w 9758551"/>
              <a:gd name="connsiteY974" fmla="*/ 2471042 h 6281042"/>
              <a:gd name="connsiteX975" fmla="*/ 7512418 w 9758551"/>
              <a:gd name="connsiteY975" fmla="*/ 2613917 h 6281042"/>
              <a:gd name="connsiteX976" fmla="*/ 7493368 w 9758551"/>
              <a:gd name="connsiteY976" fmla="*/ 3080642 h 6281042"/>
              <a:gd name="connsiteX977" fmla="*/ 7474318 w 9758551"/>
              <a:gd name="connsiteY977" fmla="*/ 3118742 h 6281042"/>
              <a:gd name="connsiteX978" fmla="*/ 7417168 w 9758551"/>
              <a:gd name="connsiteY978" fmla="*/ 3213992 h 6281042"/>
              <a:gd name="connsiteX979" fmla="*/ 7255243 w 9758551"/>
              <a:gd name="connsiteY979" fmla="*/ 3385442 h 6281042"/>
              <a:gd name="connsiteX980" fmla="*/ 7198093 w 9758551"/>
              <a:gd name="connsiteY980" fmla="*/ 3461642 h 6281042"/>
              <a:gd name="connsiteX981" fmla="*/ 7055218 w 9758551"/>
              <a:gd name="connsiteY981" fmla="*/ 3547367 h 6281042"/>
              <a:gd name="connsiteX982" fmla="*/ 7017118 w 9758551"/>
              <a:gd name="connsiteY982" fmla="*/ 3575942 h 6281042"/>
              <a:gd name="connsiteX983" fmla="*/ 6988543 w 9758551"/>
              <a:gd name="connsiteY983" fmla="*/ 3585467 h 6281042"/>
              <a:gd name="connsiteX984" fmla="*/ 6912343 w 9758551"/>
              <a:gd name="connsiteY984" fmla="*/ 3614042 h 6281042"/>
              <a:gd name="connsiteX985" fmla="*/ 6836143 w 9758551"/>
              <a:gd name="connsiteY985" fmla="*/ 3661667 h 6281042"/>
              <a:gd name="connsiteX986" fmla="*/ 6502768 w 9758551"/>
              <a:gd name="connsiteY986" fmla="*/ 3775967 h 6281042"/>
              <a:gd name="connsiteX987" fmla="*/ 6417043 w 9758551"/>
              <a:gd name="connsiteY987" fmla="*/ 3795017 h 6281042"/>
              <a:gd name="connsiteX988" fmla="*/ 5997943 w 9758551"/>
              <a:gd name="connsiteY988" fmla="*/ 3928367 h 6281042"/>
              <a:gd name="connsiteX989" fmla="*/ 5807443 w 9758551"/>
              <a:gd name="connsiteY989" fmla="*/ 3985517 h 6281042"/>
              <a:gd name="connsiteX990" fmla="*/ 5674093 w 9758551"/>
              <a:gd name="connsiteY990" fmla="*/ 4061717 h 6281042"/>
              <a:gd name="connsiteX991" fmla="*/ 5388343 w 9758551"/>
              <a:gd name="connsiteY991" fmla="*/ 4118867 h 6281042"/>
              <a:gd name="connsiteX992" fmla="*/ 5293093 w 9758551"/>
              <a:gd name="connsiteY992" fmla="*/ 4128392 h 6281042"/>
              <a:gd name="connsiteX993" fmla="*/ 4512043 w 9758551"/>
              <a:gd name="connsiteY993" fmla="*/ 4118867 h 6281042"/>
              <a:gd name="connsiteX994" fmla="*/ 4283443 w 9758551"/>
              <a:gd name="connsiteY994" fmla="*/ 4109342 h 6281042"/>
              <a:gd name="connsiteX995" fmla="*/ 3883393 w 9758551"/>
              <a:gd name="connsiteY995" fmla="*/ 4099817 h 6281042"/>
              <a:gd name="connsiteX996" fmla="*/ 2330818 w 9758551"/>
              <a:gd name="connsiteY996" fmla="*/ 4090292 h 6281042"/>
              <a:gd name="connsiteX997" fmla="*/ 1797418 w 9758551"/>
              <a:gd name="connsiteY997" fmla="*/ 4080767 h 6281042"/>
              <a:gd name="connsiteX998" fmla="*/ 1283068 w 9758551"/>
              <a:gd name="connsiteY998" fmla="*/ 4023617 h 6281042"/>
              <a:gd name="connsiteX999" fmla="*/ 835393 w 9758551"/>
              <a:gd name="connsiteY999" fmla="*/ 3937892 h 6281042"/>
              <a:gd name="connsiteX1000" fmla="*/ 511543 w 9758551"/>
              <a:gd name="connsiteY1000" fmla="*/ 3842642 h 6281042"/>
              <a:gd name="connsiteX1001" fmla="*/ 292468 w 9758551"/>
              <a:gd name="connsiteY1001" fmla="*/ 3709292 h 6281042"/>
              <a:gd name="connsiteX1002" fmla="*/ 216268 w 9758551"/>
              <a:gd name="connsiteY1002" fmla="*/ 3594992 h 6281042"/>
              <a:gd name="connsiteX1003" fmla="*/ 206743 w 9758551"/>
              <a:gd name="connsiteY1003" fmla="*/ 3566417 h 6281042"/>
              <a:gd name="connsiteX1004" fmla="*/ 187693 w 9758551"/>
              <a:gd name="connsiteY1004" fmla="*/ 3490217 h 6281042"/>
              <a:gd name="connsiteX1005" fmla="*/ 178168 w 9758551"/>
              <a:gd name="connsiteY1005" fmla="*/ 2956817 h 6281042"/>
              <a:gd name="connsiteX1006" fmla="*/ 235318 w 9758551"/>
              <a:gd name="connsiteY1006" fmla="*/ 2756792 h 6281042"/>
              <a:gd name="connsiteX1007" fmla="*/ 349618 w 9758551"/>
              <a:gd name="connsiteY1007" fmla="*/ 2623442 h 6281042"/>
              <a:gd name="connsiteX1008" fmla="*/ 502018 w 9758551"/>
              <a:gd name="connsiteY1008" fmla="*/ 2423417 h 6281042"/>
              <a:gd name="connsiteX1009" fmla="*/ 787768 w 9758551"/>
              <a:gd name="connsiteY1009" fmla="*/ 2280542 h 6281042"/>
              <a:gd name="connsiteX1010" fmla="*/ 1178293 w 9758551"/>
              <a:gd name="connsiteY1010" fmla="*/ 2042417 h 6281042"/>
              <a:gd name="connsiteX1011" fmla="*/ 1673593 w 9758551"/>
              <a:gd name="connsiteY1011" fmla="*/ 1947167 h 6281042"/>
              <a:gd name="connsiteX1012" fmla="*/ 2416543 w 9758551"/>
              <a:gd name="connsiteY1012" fmla="*/ 1928117 h 6281042"/>
              <a:gd name="connsiteX1013" fmla="*/ 2921368 w 9758551"/>
              <a:gd name="connsiteY1013" fmla="*/ 1909067 h 6281042"/>
              <a:gd name="connsiteX1014" fmla="*/ 4331068 w 9758551"/>
              <a:gd name="connsiteY1014" fmla="*/ 1899542 h 6281042"/>
              <a:gd name="connsiteX1015" fmla="*/ 4750168 w 9758551"/>
              <a:gd name="connsiteY1015" fmla="*/ 1890017 h 6281042"/>
              <a:gd name="connsiteX1016" fmla="*/ 5112118 w 9758551"/>
              <a:gd name="connsiteY1016" fmla="*/ 1956692 h 6281042"/>
              <a:gd name="connsiteX1017" fmla="*/ 5321668 w 9758551"/>
              <a:gd name="connsiteY1017" fmla="*/ 1966217 h 6281042"/>
              <a:gd name="connsiteX1018" fmla="*/ 5559793 w 9758551"/>
              <a:gd name="connsiteY1018" fmla="*/ 1994792 h 6281042"/>
              <a:gd name="connsiteX1019" fmla="*/ 5616943 w 9758551"/>
              <a:gd name="connsiteY1019" fmla="*/ 2023367 h 6281042"/>
              <a:gd name="connsiteX1020" fmla="*/ 5988418 w 9758551"/>
              <a:gd name="connsiteY1020" fmla="*/ 2099567 h 6281042"/>
              <a:gd name="connsiteX1021" fmla="*/ 6245593 w 9758551"/>
              <a:gd name="connsiteY1021" fmla="*/ 2242442 h 6281042"/>
              <a:gd name="connsiteX1022" fmla="*/ 6369418 w 9758551"/>
              <a:gd name="connsiteY1022" fmla="*/ 2299592 h 6281042"/>
              <a:gd name="connsiteX1023" fmla="*/ 6559918 w 9758551"/>
              <a:gd name="connsiteY1023" fmla="*/ 2451992 h 6281042"/>
              <a:gd name="connsiteX1024" fmla="*/ 6626593 w 9758551"/>
              <a:gd name="connsiteY1024" fmla="*/ 2594867 h 6281042"/>
              <a:gd name="connsiteX1025" fmla="*/ 6740893 w 9758551"/>
              <a:gd name="connsiteY1025" fmla="*/ 2775842 h 6281042"/>
              <a:gd name="connsiteX1026" fmla="*/ 6750418 w 9758551"/>
              <a:gd name="connsiteY1026" fmla="*/ 2823467 h 6281042"/>
              <a:gd name="connsiteX1027" fmla="*/ 6798043 w 9758551"/>
              <a:gd name="connsiteY1027" fmla="*/ 2880617 h 6281042"/>
              <a:gd name="connsiteX1028" fmla="*/ 6826618 w 9758551"/>
              <a:gd name="connsiteY1028" fmla="*/ 3461642 h 6281042"/>
              <a:gd name="connsiteX1029" fmla="*/ 6807568 w 9758551"/>
              <a:gd name="connsiteY1029" fmla="*/ 3690242 h 6281042"/>
              <a:gd name="connsiteX1030" fmla="*/ 6598018 w 9758551"/>
              <a:gd name="connsiteY1030" fmla="*/ 4137917 h 6281042"/>
              <a:gd name="connsiteX1031" fmla="*/ 6407518 w 9758551"/>
              <a:gd name="connsiteY1031" fmla="*/ 4271267 h 6281042"/>
              <a:gd name="connsiteX1032" fmla="*/ 6178918 w 9758551"/>
              <a:gd name="connsiteY1032" fmla="*/ 4471292 h 6281042"/>
              <a:gd name="connsiteX1033" fmla="*/ 5721718 w 9758551"/>
              <a:gd name="connsiteY1033" fmla="*/ 4642742 h 6281042"/>
              <a:gd name="connsiteX1034" fmla="*/ 3892918 w 9758551"/>
              <a:gd name="connsiteY1034" fmla="*/ 5290442 h 6281042"/>
              <a:gd name="connsiteX1035" fmla="*/ 2149843 w 9758551"/>
              <a:gd name="connsiteY1035" fmla="*/ 5280917 h 6281042"/>
              <a:gd name="connsiteX1036" fmla="*/ 1635493 w 9758551"/>
              <a:gd name="connsiteY1036" fmla="*/ 5118992 h 6281042"/>
              <a:gd name="connsiteX1037" fmla="*/ 787768 w 9758551"/>
              <a:gd name="connsiteY1037" fmla="*/ 4423667 h 6281042"/>
              <a:gd name="connsiteX1038" fmla="*/ 397243 w 9758551"/>
              <a:gd name="connsiteY1038" fmla="*/ 4080767 h 6281042"/>
              <a:gd name="connsiteX1039" fmla="*/ 311518 w 9758551"/>
              <a:gd name="connsiteY1039" fmla="*/ 4004567 h 6281042"/>
              <a:gd name="connsiteX1040" fmla="*/ 263893 w 9758551"/>
              <a:gd name="connsiteY1040" fmla="*/ 3918842 h 6281042"/>
              <a:gd name="connsiteX1041" fmla="*/ 254368 w 9758551"/>
              <a:gd name="connsiteY1041" fmla="*/ 3880742 h 6281042"/>
              <a:gd name="connsiteX1042" fmla="*/ 235318 w 9758551"/>
              <a:gd name="connsiteY1042" fmla="*/ 3690242 h 6281042"/>
              <a:gd name="connsiteX1043" fmla="*/ 263893 w 9758551"/>
              <a:gd name="connsiteY1043" fmla="*/ 3242567 h 6281042"/>
              <a:gd name="connsiteX1044" fmla="*/ 321043 w 9758551"/>
              <a:gd name="connsiteY1044" fmla="*/ 3109217 h 6281042"/>
              <a:gd name="connsiteX1045" fmla="*/ 349618 w 9758551"/>
              <a:gd name="connsiteY1045" fmla="*/ 2899667 h 6281042"/>
              <a:gd name="connsiteX1046" fmla="*/ 768718 w 9758551"/>
              <a:gd name="connsiteY1046" fmla="*/ 2413892 h 6281042"/>
              <a:gd name="connsiteX1047" fmla="*/ 844918 w 9758551"/>
              <a:gd name="connsiteY1047" fmla="*/ 2375792 h 6281042"/>
              <a:gd name="connsiteX1048" fmla="*/ 1063993 w 9758551"/>
              <a:gd name="connsiteY1048" fmla="*/ 2232917 h 6281042"/>
              <a:gd name="connsiteX1049" fmla="*/ 1464043 w 9758551"/>
              <a:gd name="connsiteY1049" fmla="*/ 1880492 h 6281042"/>
              <a:gd name="connsiteX1050" fmla="*/ 1635493 w 9758551"/>
              <a:gd name="connsiteY1050" fmla="*/ 1804292 h 6281042"/>
              <a:gd name="connsiteX1051" fmla="*/ 1845043 w 9758551"/>
              <a:gd name="connsiteY1051" fmla="*/ 1699517 h 6281042"/>
              <a:gd name="connsiteX1052" fmla="*/ 2216518 w 9758551"/>
              <a:gd name="connsiteY1052" fmla="*/ 1585217 h 6281042"/>
              <a:gd name="connsiteX1053" fmla="*/ 2454643 w 9758551"/>
              <a:gd name="connsiteY1053" fmla="*/ 1575692 h 6281042"/>
              <a:gd name="connsiteX1054" fmla="*/ 2873743 w 9758551"/>
              <a:gd name="connsiteY1054" fmla="*/ 1528067 h 6281042"/>
              <a:gd name="connsiteX1055" fmla="*/ 3159493 w 9758551"/>
              <a:gd name="connsiteY1055" fmla="*/ 1518542 h 6281042"/>
              <a:gd name="connsiteX1056" fmla="*/ 3445243 w 9758551"/>
              <a:gd name="connsiteY1056" fmla="*/ 1499492 h 6281042"/>
              <a:gd name="connsiteX1057" fmla="*/ 3892918 w 9758551"/>
              <a:gd name="connsiteY1057" fmla="*/ 1480442 h 6281042"/>
              <a:gd name="connsiteX1058" fmla="*/ 4464418 w 9758551"/>
              <a:gd name="connsiteY1058" fmla="*/ 1489967 h 6281042"/>
              <a:gd name="connsiteX1059" fmla="*/ 5940793 w 9758551"/>
              <a:gd name="connsiteY1059" fmla="*/ 1528067 h 6281042"/>
              <a:gd name="connsiteX1060" fmla="*/ 6121768 w 9758551"/>
              <a:gd name="connsiteY1060" fmla="*/ 1585217 h 6281042"/>
              <a:gd name="connsiteX1061" fmla="*/ 6274168 w 9758551"/>
              <a:gd name="connsiteY1061" fmla="*/ 1670942 h 6281042"/>
              <a:gd name="connsiteX1062" fmla="*/ 6407518 w 9758551"/>
              <a:gd name="connsiteY1062" fmla="*/ 1737617 h 6281042"/>
              <a:gd name="connsiteX1063" fmla="*/ 6617068 w 9758551"/>
              <a:gd name="connsiteY1063" fmla="*/ 1823342 h 6281042"/>
              <a:gd name="connsiteX1064" fmla="*/ 6931393 w 9758551"/>
              <a:gd name="connsiteY1064" fmla="*/ 2032892 h 6281042"/>
              <a:gd name="connsiteX1065" fmla="*/ 7131418 w 9758551"/>
              <a:gd name="connsiteY1065" fmla="*/ 2251967 h 6281042"/>
              <a:gd name="connsiteX1066" fmla="*/ 7379068 w 9758551"/>
              <a:gd name="connsiteY1066" fmla="*/ 2585342 h 6281042"/>
              <a:gd name="connsiteX1067" fmla="*/ 7407643 w 9758551"/>
              <a:gd name="connsiteY1067" fmla="*/ 2671067 h 6281042"/>
              <a:gd name="connsiteX1068" fmla="*/ 7455268 w 9758551"/>
              <a:gd name="connsiteY1068" fmla="*/ 2756792 h 6281042"/>
              <a:gd name="connsiteX1069" fmla="*/ 7579093 w 9758551"/>
              <a:gd name="connsiteY1069" fmla="*/ 3280667 h 6281042"/>
              <a:gd name="connsiteX1070" fmla="*/ 7588618 w 9758551"/>
              <a:gd name="connsiteY1070" fmla="*/ 3366392 h 6281042"/>
              <a:gd name="connsiteX1071" fmla="*/ 7626718 w 9758551"/>
              <a:gd name="connsiteY1071" fmla="*/ 3518792 h 6281042"/>
              <a:gd name="connsiteX1072" fmla="*/ 7645768 w 9758551"/>
              <a:gd name="connsiteY1072" fmla="*/ 3680717 h 6281042"/>
              <a:gd name="connsiteX1073" fmla="*/ 7598143 w 9758551"/>
              <a:gd name="connsiteY1073" fmla="*/ 3975992 h 6281042"/>
              <a:gd name="connsiteX1074" fmla="*/ 7417168 w 9758551"/>
              <a:gd name="connsiteY1074" fmla="*/ 4242692 h 6281042"/>
              <a:gd name="connsiteX1075" fmla="*/ 7083793 w 9758551"/>
              <a:gd name="connsiteY1075" fmla="*/ 4557017 h 6281042"/>
              <a:gd name="connsiteX1076" fmla="*/ 6550393 w 9758551"/>
              <a:gd name="connsiteY1076" fmla="*/ 4995167 h 6281042"/>
              <a:gd name="connsiteX1077" fmla="*/ 6217018 w 9758551"/>
              <a:gd name="connsiteY1077" fmla="*/ 5138042 h 6281042"/>
              <a:gd name="connsiteX1078" fmla="*/ 5902693 w 9758551"/>
              <a:gd name="connsiteY1078" fmla="*/ 5195192 h 6281042"/>
              <a:gd name="connsiteX1079" fmla="*/ 5293093 w 9758551"/>
              <a:gd name="connsiteY1079" fmla="*/ 5261867 h 6281042"/>
              <a:gd name="connsiteX1080" fmla="*/ 4931143 w 9758551"/>
              <a:gd name="connsiteY1080" fmla="*/ 5280917 h 6281042"/>
              <a:gd name="connsiteX1081" fmla="*/ 2587993 w 9758551"/>
              <a:gd name="connsiteY1081" fmla="*/ 5223767 h 6281042"/>
              <a:gd name="connsiteX1082" fmla="*/ 2187943 w 9758551"/>
              <a:gd name="connsiteY1082" fmla="*/ 5204717 h 6281042"/>
              <a:gd name="connsiteX1083" fmla="*/ 1635493 w 9758551"/>
              <a:gd name="connsiteY1083" fmla="*/ 5157092 h 6281042"/>
              <a:gd name="connsiteX1084" fmla="*/ 1387843 w 9758551"/>
              <a:gd name="connsiteY1084" fmla="*/ 5099942 h 6281042"/>
              <a:gd name="connsiteX1085" fmla="*/ 1292593 w 9758551"/>
              <a:gd name="connsiteY1085" fmla="*/ 5033267 h 6281042"/>
              <a:gd name="connsiteX1086" fmla="*/ 1035418 w 9758551"/>
              <a:gd name="connsiteY1086" fmla="*/ 4747517 h 6281042"/>
              <a:gd name="connsiteX1087" fmla="*/ 816343 w 9758551"/>
              <a:gd name="connsiteY1087" fmla="*/ 4537967 h 6281042"/>
              <a:gd name="connsiteX1088" fmla="*/ 597268 w 9758551"/>
              <a:gd name="connsiteY1088" fmla="*/ 4118867 h 6281042"/>
              <a:gd name="connsiteX1089" fmla="*/ 568693 w 9758551"/>
              <a:gd name="connsiteY1089" fmla="*/ 3995042 h 6281042"/>
              <a:gd name="connsiteX1090" fmla="*/ 692518 w 9758551"/>
              <a:gd name="connsiteY1090" fmla="*/ 3004442 h 6281042"/>
              <a:gd name="connsiteX1091" fmla="*/ 968743 w 9758551"/>
              <a:gd name="connsiteY1091" fmla="*/ 2623442 h 6281042"/>
              <a:gd name="connsiteX1092" fmla="*/ 1168768 w 9758551"/>
              <a:gd name="connsiteY1092" fmla="*/ 2480567 h 6281042"/>
              <a:gd name="connsiteX1093" fmla="*/ 1235443 w 9758551"/>
              <a:gd name="connsiteY1093" fmla="*/ 2451992 h 6281042"/>
              <a:gd name="connsiteX1094" fmla="*/ 1444993 w 9758551"/>
              <a:gd name="connsiteY1094" fmla="*/ 2280542 h 6281042"/>
              <a:gd name="connsiteX1095" fmla="*/ 1768843 w 9758551"/>
              <a:gd name="connsiteY1095" fmla="*/ 2118617 h 6281042"/>
              <a:gd name="connsiteX1096" fmla="*/ 2407018 w 9758551"/>
              <a:gd name="connsiteY1096" fmla="*/ 1899542 h 6281042"/>
              <a:gd name="connsiteX1097" fmla="*/ 3302368 w 9758551"/>
              <a:gd name="connsiteY1097" fmla="*/ 1804292 h 6281042"/>
              <a:gd name="connsiteX1098" fmla="*/ 3921493 w 9758551"/>
              <a:gd name="connsiteY1098" fmla="*/ 1747142 h 6281042"/>
              <a:gd name="connsiteX1099" fmla="*/ 4216768 w 9758551"/>
              <a:gd name="connsiteY1099" fmla="*/ 1737617 h 6281042"/>
              <a:gd name="connsiteX1100" fmla="*/ 5893168 w 9758551"/>
              <a:gd name="connsiteY1100" fmla="*/ 1747142 h 6281042"/>
              <a:gd name="connsiteX1101" fmla="*/ 6178918 w 9758551"/>
              <a:gd name="connsiteY1101" fmla="*/ 1756667 h 6281042"/>
              <a:gd name="connsiteX1102" fmla="*/ 6417043 w 9758551"/>
              <a:gd name="connsiteY1102" fmla="*/ 1794767 h 6281042"/>
              <a:gd name="connsiteX1103" fmla="*/ 7026643 w 9758551"/>
              <a:gd name="connsiteY1103" fmla="*/ 1890017 h 6281042"/>
              <a:gd name="connsiteX1104" fmla="*/ 7445743 w 9758551"/>
              <a:gd name="connsiteY1104" fmla="*/ 2013842 h 6281042"/>
              <a:gd name="connsiteX1105" fmla="*/ 7569568 w 9758551"/>
              <a:gd name="connsiteY1105" fmla="*/ 2099567 h 6281042"/>
              <a:gd name="connsiteX1106" fmla="*/ 7960093 w 9758551"/>
              <a:gd name="connsiteY1106" fmla="*/ 2537717 h 6281042"/>
              <a:gd name="connsiteX1107" fmla="*/ 8007718 w 9758551"/>
              <a:gd name="connsiteY1107" fmla="*/ 2642492 h 6281042"/>
              <a:gd name="connsiteX1108" fmla="*/ 8007718 w 9758551"/>
              <a:gd name="connsiteY1108" fmla="*/ 3709292 h 6281042"/>
              <a:gd name="connsiteX1109" fmla="*/ 7931518 w 9758551"/>
              <a:gd name="connsiteY1109" fmla="*/ 3814067 h 6281042"/>
              <a:gd name="connsiteX1110" fmla="*/ 7788643 w 9758551"/>
              <a:gd name="connsiteY1110" fmla="*/ 4052192 h 6281042"/>
              <a:gd name="connsiteX1111" fmla="*/ 7645768 w 9758551"/>
              <a:gd name="connsiteY1111" fmla="*/ 4214117 h 6281042"/>
              <a:gd name="connsiteX1112" fmla="*/ 7302868 w 9758551"/>
              <a:gd name="connsiteY1112" fmla="*/ 4471292 h 6281042"/>
              <a:gd name="connsiteX1113" fmla="*/ 6807568 w 9758551"/>
              <a:gd name="connsiteY1113" fmla="*/ 4633217 h 6281042"/>
              <a:gd name="connsiteX1114" fmla="*/ 6197968 w 9758551"/>
              <a:gd name="connsiteY1114" fmla="*/ 4709417 h 6281042"/>
              <a:gd name="connsiteX1115" fmla="*/ 5531218 w 9758551"/>
              <a:gd name="connsiteY1115" fmla="*/ 4776092 h 6281042"/>
              <a:gd name="connsiteX1116" fmla="*/ 5102593 w 9758551"/>
              <a:gd name="connsiteY1116" fmla="*/ 4795142 h 6281042"/>
              <a:gd name="connsiteX1117" fmla="*/ 3740518 w 9758551"/>
              <a:gd name="connsiteY1117" fmla="*/ 4785617 h 6281042"/>
              <a:gd name="connsiteX1118" fmla="*/ 2921368 w 9758551"/>
              <a:gd name="connsiteY1118" fmla="*/ 4747517 h 6281042"/>
              <a:gd name="connsiteX1119" fmla="*/ 2245093 w 9758551"/>
              <a:gd name="connsiteY1119" fmla="*/ 4737992 h 6281042"/>
              <a:gd name="connsiteX1120" fmla="*/ 1930768 w 9758551"/>
              <a:gd name="connsiteY1120" fmla="*/ 4718942 h 6281042"/>
              <a:gd name="connsiteX1121" fmla="*/ 1387843 w 9758551"/>
              <a:gd name="connsiteY1121" fmla="*/ 4509392 h 6281042"/>
              <a:gd name="connsiteX1122" fmla="*/ 1025893 w 9758551"/>
              <a:gd name="connsiteY1122" fmla="*/ 4147442 h 6281042"/>
              <a:gd name="connsiteX1123" fmla="*/ 930643 w 9758551"/>
              <a:gd name="connsiteY1123" fmla="*/ 3766442 h 6281042"/>
              <a:gd name="connsiteX1124" fmla="*/ 940168 w 9758551"/>
              <a:gd name="connsiteY1124" fmla="*/ 2690117 h 6281042"/>
              <a:gd name="connsiteX1125" fmla="*/ 1063993 w 9758551"/>
              <a:gd name="connsiteY1125" fmla="*/ 2528192 h 6281042"/>
              <a:gd name="connsiteX1126" fmla="*/ 1216393 w 9758551"/>
              <a:gd name="connsiteY1126" fmla="*/ 2356742 h 6281042"/>
              <a:gd name="connsiteX1127" fmla="*/ 1825993 w 9758551"/>
              <a:gd name="connsiteY1127" fmla="*/ 2023367 h 6281042"/>
              <a:gd name="connsiteX1128" fmla="*/ 2216518 w 9758551"/>
              <a:gd name="connsiteY1128" fmla="*/ 1975742 h 6281042"/>
              <a:gd name="connsiteX1129" fmla="*/ 3026143 w 9758551"/>
              <a:gd name="connsiteY1129" fmla="*/ 1861442 h 6281042"/>
              <a:gd name="connsiteX1130" fmla="*/ 4073893 w 9758551"/>
              <a:gd name="connsiteY1130" fmla="*/ 1813817 h 6281042"/>
              <a:gd name="connsiteX1131" fmla="*/ 4331068 w 9758551"/>
              <a:gd name="connsiteY1131" fmla="*/ 1804292 h 6281042"/>
              <a:gd name="connsiteX1132" fmla="*/ 4731118 w 9758551"/>
              <a:gd name="connsiteY1132" fmla="*/ 1794767 h 6281042"/>
              <a:gd name="connsiteX1133" fmla="*/ 5331193 w 9758551"/>
              <a:gd name="connsiteY1133" fmla="*/ 1813817 h 6281042"/>
              <a:gd name="connsiteX1134" fmla="*/ 5512168 w 9758551"/>
              <a:gd name="connsiteY1134" fmla="*/ 1870967 h 6281042"/>
              <a:gd name="connsiteX1135" fmla="*/ 5731243 w 9758551"/>
              <a:gd name="connsiteY1135" fmla="*/ 1909067 h 6281042"/>
              <a:gd name="connsiteX1136" fmla="*/ 5921743 w 9758551"/>
              <a:gd name="connsiteY1136" fmla="*/ 1966217 h 6281042"/>
              <a:gd name="connsiteX1137" fmla="*/ 6245593 w 9758551"/>
              <a:gd name="connsiteY1137" fmla="*/ 2042417 h 6281042"/>
              <a:gd name="connsiteX1138" fmla="*/ 6436093 w 9758551"/>
              <a:gd name="connsiteY1138" fmla="*/ 2137667 h 6281042"/>
              <a:gd name="connsiteX1139" fmla="*/ 6940918 w 9758551"/>
              <a:gd name="connsiteY1139" fmla="*/ 2385317 h 6281042"/>
              <a:gd name="connsiteX1140" fmla="*/ 7055218 w 9758551"/>
              <a:gd name="connsiteY1140" fmla="*/ 2480567 h 6281042"/>
              <a:gd name="connsiteX1141" fmla="*/ 7179043 w 9758551"/>
              <a:gd name="connsiteY1141" fmla="*/ 2566292 h 6281042"/>
              <a:gd name="connsiteX1142" fmla="*/ 7340968 w 9758551"/>
              <a:gd name="connsiteY1142" fmla="*/ 2775842 h 6281042"/>
              <a:gd name="connsiteX1143" fmla="*/ 7398118 w 9758551"/>
              <a:gd name="connsiteY1143" fmla="*/ 2852042 h 6281042"/>
              <a:gd name="connsiteX1144" fmla="*/ 7417168 w 9758551"/>
              <a:gd name="connsiteY1144" fmla="*/ 2937767 h 6281042"/>
              <a:gd name="connsiteX1145" fmla="*/ 7398118 w 9758551"/>
              <a:gd name="connsiteY1145" fmla="*/ 3594992 h 6281042"/>
              <a:gd name="connsiteX1146" fmla="*/ 7036168 w 9758551"/>
              <a:gd name="connsiteY1146" fmla="*/ 4137917 h 6281042"/>
              <a:gd name="connsiteX1147" fmla="*/ 6655168 w 9758551"/>
              <a:gd name="connsiteY1147" fmla="*/ 4433192 h 6281042"/>
              <a:gd name="connsiteX1148" fmla="*/ 5912218 w 9758551"/>
              <a:gd name="connsiteY1148" fmla="*/ 4480817 h 6281042"/>
              <a:gd name="connsiteX1149" fmla="*/ 5559793 w 9758551"/>
              <a:gd name="connsiteY1149" fmla="*/ 4518917 h 6281042"/>
              <a:gd name="connsiteX1150" fmla="*/ 5226418 w 9758551"/>
              <a:gd name="connsiteY1150" fmla="*/ 4528442 h 6281042"/>
              <a:gd name="connsiteX1151" fmla="*/ 2864218 w 9758551"/>
              <a:gd name="connsiteY1151" fmla="*/ 4452242 h 6281042"/>
              <a:gd name="connsiteX1152" fmla="*/ 2587993 w 9758551"/>
              <a:gd name="connsiteY1152" fmla="*/ 4414142 h 6281042"/>
              <a:gd name="connsiteX1153" fmla="*/ 2264143 w 9758551"/>
              <a:gd name="connsiteY1153" fmla="*/ 4376042 h 6281042"/>
              <a:gd name="connsiteX1154" fmla="*/ 1997443 w 9758551"/>
              <a:gd name="connsiteY1154" fmla="*/ 4318892 h 6281042"/>
              <a:gd name="connsiteX1155" fmla="*/ 1654543 w 9758551"/>
              <a:gd name="connsiteY1155" fmla="*/ 4137917 h 6281042"/>
              <a:gd name="connsiteX1156" fmla="*/ 1102093 w 9758551"/>
              <a:gd name="connsiteY1156" fmla="*/ 3652142 h 6281042"/>
              <a:gd name="connsiteX1157" fmla="*/ 768718 w 9758551"/>
              <a:gd name="connsiteY1157" fmla="*/ 3290192 h 6281042"/>
              <a:gd name="connsiteX1158" fmla="*/ 682993 w 9758551"/>
              <a:gd name="connsiteY1158" fmla="*/ 3166367 h 6281042"/>
              <a:gd name="connsiteX1159" fmla="*/ 644893 w 9758551"/>
              <a:gd name="connsiteY1159" fmla="*/ 2623442 h 6281042"/>
              <a:gd name="connsiteX1160" fmla="*/ 663943 w 9758551"/>
              <a:gd name="connsiteY1160" fmla="*/ 2099567 h 6281042"/>
              <a:gd name="connsiteX1161" fmla="*/ 740143 w 9758551"/>
              <a:gd name="connsiteY1161" fmla="*/ 1918592 h 6281042"/>
              <a:gd name="connsiteX1162" fmla="*/ 806818 w 9758551"/>
              <a:gd name="connsiteY1162" fmla="*/ 1813817 h 6281042"/>
              <a:gd name="connsiteX1163" fmla="*/ 1225918 w 9758551"/>
              <a:gd name="connsiteY1163" fmla="*/ 1442342 h 6281042"/>
              <a:gd name="connsiteX1164" fmla="*/ 1416418 w 9758551"/>
              <a:gd name="connsiteY1164" fmla="*/ 1308992 h 6281042"/>
              <a:gd name="connsiteX1165" fmla="*/ 1825993 w 9758551"/>
              <a:gd name="connsiteY1165" fmla="*/ 1204217 h 6281042"/>
              <a:gd name="connsiteX1166" fmla="*/ 2283193 w 9758551"/>
              <a:gd name="connsiteY1166" fmla="*/ 1118492 h 6281042"/>
              <a:gd name="connsiteX1167" fmla="*/ 2768968 w 9758551"/>
              <a:gd name="connsiteY1167" fmla="*/ 1089917 h 6281042"/>
              <a:gd name="connsiteX1168" fmla="*/ 3388093 w 9758551"/>
              <a:gd name="connsiteY1168" fmla="*/ 1023242 h 6281042"/>
              <a:gd name="connsiteX1169" fmla="*/ 3607168 w 9758551"/>
              <a:gd name="connsiteY1169" fmla="*/ 994667 h 6281042"/>
              <a:gd name="connsiteX1170" fmla="*/ 6131293 w 9758551"/>
              <a:gd name="connsiteY1170" fmla="*/ 899417 h 6281042"/>
              <a:gd name="connsiteX1171" fmla="*/ 6826618 w 9758551"/>
              <a:gd name="connsiteY1171" fmla="*/ 880367 h 6281042"/>
              <a:gd name="connsiteX1172" fmla="*/ 7417168 w 9758551"/>
              <a:gd name="connsiteY1172" fmla="*/ 908942 h 6281042"/>
              <a:gd name="connsiteX1173" fmla="*/ 8007718 w 9758551"/>
              <a:gd name="connsiteY1173" fmla="*/ 975617 h 6281042"/>
              <a:gd name="connsiteX1174" fmla="*/ 8131543 w 9758551"/>
              <a:gd name="connsiteY1174" fmla="*/ 1013717 h 6281042"/>
              <a:gd name="connsiteX1175" fmla="*/ 9074518 w 9758551"/>
              <a:gd name="connsiteY1175" fmla="*/ 1632842 h 6281042"/>
              <a:gd name="connsiteX1176" fmla="*/ 9331693 w 9758551"/>
              <a:gd name="connsiteY1176" fmla="*/ 1899542 h 6281042"/>
              <a:gd name="connsiteX1177" fmla="*/ 9646018 w 9758551"/>
              <a:gd name="connsiteY1177" fmla="*/ 2290067 h 6281042"/>
              <a:gd name="connsiteX1178" fmla="*/ 9693643 w 9758551"/>
              <a:gd name="connsiteY1178" fmla="*/ 2413892 h 6281042"/>
              <a:gd name="connsiteX1179" fmla="*/ 9665068 w 9758551"/>
              <a:gd name="connsiteY1179" fmla="*/ 3328292 h 6281042"/>
              <a:gd name="connsiteX1180" fmla="*/ 9407893 w 9758551"/>
              <a:gd name="connsiteY1180" fmla="*/ 3709292 h 6281042"/>
              <a:gd name="connsiteX1181" fmla="*/ 9131668 w 9758551"/>
              <a:gd name="connsiteY1181" fmla="*/ 4004567 h 6281042"/>
              <a:gd name="connsiteX1182" fmla="*/ 8569693 w 9758551"/>
              <a:gd name="connsiteY1182" fmla="*/ 4509392 h 6281042"/>
              <a:gd name="connsiteX1183" fmla="*/ 8398243 w 9758551"/>
              <a:gd name="connsiteY1183" fmla="*/ 4633217 h 6281042"/>
              <a:gd name="connsiteX1184" fmla="*/ 8264893 w 9758551"/>
              <a:gd name="connsiteY1184" fmla="*/ 4690367 h 6281042"/>
              <a:gd name="connsiteX1185" fmla="*/ 8074393 w 9758551"/>
              <a:gd name="connsiteY1185" fmla="*/ 4804667 h 6281042"/>
              <a:gd name="connsiteX1186" fmla="*/ 7483843 w 9758551"/>
              <a:gd name="connsiteY1186" fmla="*/ 4918967 h 6281042"/>
              <a:gd name="connsiteX1187" fmla="*/ 6474193 w 9758551"/>
              <a:gd name="connsiteY1187" fmla="*/ 4938017 h 6281042"/>
              <a:gd name="connsiteX1188" fmla="*/ 2616568 w 9758551"/>
              <a:gd name="connsiteY1188" fmla="*/ 4928492 h 6281042"/>
              <a:gd name="connsiteX1189" fmla="*/ 2064118 w 9758551"/>
              <a:gd name="connsiteY1189" fmla="*/ 4804667 h 6281042"/>
              <a:gd name="connsiteX1190" fmla="*/ 1683118 w 9758551"/>
              <a:gd name="connsiteY1190" fmla="*/ 4642742 h 6281042"/>
              <a:gd name="connsiteX1191" fmla="*/ 1216393 w 9758551"/>
              <a:gd name="connsiteY1191" fmla="*/ 4356992 h 6281042"/>
              <a:gd name="connsiteX1192" fmla="*/ 1035418 w 9758551"/>
              <a:gd name="connsiteY1192" fmla="*/ 4166492 h 6281042"/>
              <a:gd name="connsiteX1193" fmla="*/ 883018 w 9758551"/>
              <a:gd name="connsiteY1193" fmla="*/ 3833117 h 6281042"/>
              <a:gd name="connsiteX1194" fmla="*/ 835393 w 9758551"/>
              <a:gd name="connsiteY1194" fmla="*/ 3528317 h 6281042"/>
              <a:gd name="connsiteX1195" fmla="*/ 902068 w 9758551"/>
              <a:gd name="connsiteY1195" fmla="*/ 2575817 h 6281042"/>
              <a:gd name="connsiteX1196" fmla="*/ 997318 w 9758551"/>
              <a:gd name="connsiteY1196" fmla="*/ 2442467 h 6281042"/>
              <a:gd name="connsiteX1197" fmla="*/ 1254493 w 9758551"/>
              <a:gd name="connsiteY1197" fmla="*/ 2137667 h 6281042"/>
              <a:gd name="connsiteX1198" fmla="*/ 1416418 w 9758551"/>
              <a:gd name="connsiteY1198" fmla="*/ 1975742 h 6281042"/>
              <a:gd name="connsiteX1199" fmla="*/ 2026018 w 9758551"/>
              <a:gd name="connsiteY1199" fmla="*/ 1547117 h 6281042"/>
              <a:gd name="connsiteX1200" fmla="*/ 2359393 w 9758551"/>
              <a:gd name="connsiteY1200" fmla="*/ 1480442 h 6281042"/>
              <a:gd name="connsiteX1201" fmla="*/ 2568943 w 9758551"/>
              <a:gd name="connsiteY1201" fmla="*/ 1432817 h 6281042"/>
              <a:gd name="connsiteX1202" fmla="*/ 2778493 w 9758551"/>
              <a:gd name="connsiteY1202" fmla="*/ 1366142 h 6281042"/>
              <a:gd name="connsiteX1203" fmla="*/ 4045318 w 9758551"/>
              <a:gd name="connsiteY1203" fmla="*/ 1299467 h 6281042"/>
              <a:gd name="connsiteX1204" fmla="*/ 7007593 w 9758551"/>
              <a:gd name="connsiteY1204" fmla="*/ 1318517 h 6281042"/>
              <a:gd name="connsiteX1205" fmla="*/ 7321918 w 9758551"/>
              <a:gd name="connsiteY1205" fmla="*/ 1328042 h 6281042"/>
              <a:gd name="connsiteX1206" fmla="*/ 7769593 w 9758551"/>
              <a:gd name="connsiteY1206" fmla="*/ 1413767 h 6281042"/>
              <a:gd name="connsiteX1207" fmla="*/ 8302993 w 9758551"/>
              <a:gd name="connsiteY1207" fmla="*/ 1613792 h 6281042"/>
              <a:gd name="connsiteX1208" fmla="*/ 8731618 w 9758551"/>
              <a:gd name="connsiteY1208" fmla="*/ 1861442 h 6281042"/>
              <a:gd name="connsiteX1209" fmla="*/ 8988793 w 9758551"/>
              <a:gd name="connsiteY1209" fmla="*/ 2137667 h 6281042"/>
              <a:gd name="connsiteX1210" fmla="*/ 9036418 w 9758551"/>
              <a:gd name="connsiteY1210" fmla="*/ 2223392 h 6281042"/>
              <a:gd name="connsiteX1211" fmla="*/ 9064993 w 9758551"/>
              <a:gd name="connsiteY1211" fmla="*/ 2394842 h 6281042"/>
              <a:gd name="connsiteX1212" fmla="*/ 9017368 w 9758551"/>
              <a:gd name="connsiteY1212" fmla="*/ 3404492 h 6281042"/>
              <a:gd name="connsiteX1213" fmla="*/ 8893543 w 9758551"/>
              <a:gd name="connsiteY1213" fmla="*/ 3975992 h 6281042"/>
              <a:gd name="connsiteX1214" fmla="*/ 8760193 w 9758551"/>
              <a:gd name="connsiteY1214" fmla="*/ 4214117 h 6281042"/>
              <a:gd name="connsiteX1215" fmla="*/ 8179168 w 9758551"/>
              <a:gd name="connsiteY1215" fmla="*/ 4833242 h 6281042"/>
              <a:gd name="connsiteX1216" fmla="*/ 7941043 w 9758551"/>
              <a:gd name="connsiteY1216" fmla="*/ 4985642 h 6281042"/>
              <a:gd name="connsiteX1217" fmla="*/ 7274293 w 9758551"/>
              <a:gd name="connsiteY1217" fmla="*/ 5290442 h 6281042"/>
              <a:gd name="connsiteX1218" fmla="*/ 6693268 w 9758551"/>
              <a:gd name="connsiteY1218" fmla="*/ 5442842 h 6281042"/>
              <a:gd name="connsiteX1219" fmla="*/ 6331318 w 9758551"/>
              <a:gd name="connsiteY1219" fmla="*/ 5452367 h 6281042"/>
              <a:gd name="connsiteX1220" fmla="*/ 3007093 w 9758551"/>
              <a:gd name="connsiteY1220" fmla="*/ 5223767 h 6281042"/>
              <a:gd name="connsiteX1221" fmla="*/ 2730868 w 9758551"/>
              <a:gd name="connsiteY1221" fmla="*/ 5128517 h 6281042"/>
              <a:gd name="connsiteX1222" fmla="*/ 2349868 w 9758551"/>
              <a:gd name="connsiteY1222" fmla="*/ 4957067 h 6281042"/>
              <a:gd name="connsiteX1223" fmla="*/ 2216518 w 9758551"/>
              <a:gd name="connsiteY1223" fmla="*/ 4871342 h 6281042"/>
              <a:gd name="connsiteX1224" fmla="*/ 1121143 w 9758551"/>
              <a:gd name="connsiteY1224" fmla="*/ 3880742 h 6281042"/>
              <a:gd name="connsiteX1225" fmla="*/ 959218 w 9758551"/>
              <a:gd name="connsiteY1225" fmla="*/ 3756917 h 6281042"/>
              <a:gd name="connsiteX1226" fmla="*/ 702043 w 9758551"/>
              <a:gd name="connsiteY1226" fmla="*/ 3499742 h 6281042"/>
              <a:gd name="connsiteX1227" fmla="*/ 101968 w 9758551"/>
              <a:gd name="connsiteY1227" fmla="*/ 3013967 h 6281042"/>
              <a:gd name="connsiteX1228" fmla="*/ 111493 w 9758551"/>
              <a:gd name="connsiteY1228" fmla="*/ 2804417 h 6281042"/>
              <a:gd name="connsiteX1229" fmla="*/ 225793 w 9758551"/>
              <a:gd name="connsiteY1229" fmla="*/ 2661542 h 6281042"/>
              <a:gd name="connsiteX1230" fmla="*/ 321043 w 9758551"/>
              <a:gd name="connsiteY1230" fmla="*/ 2528192 h 6281042"/>
              <a:gd name="connsiteX1231" fmla="*/ 978268 w 9758551"/>
              <a:gd name="connsiteY1231" fmla="*/ 1832867 h 6281042"/>
              <a:gd name="connsiteX1232" fmla="*/ 1178293 w 9758551"/>
              <a:gd name="connsiteY1232" fmla="*/ 1709042 h 6281042"/>
              <a:gd name="connsiteX1233" fmla="*/ 1406893 w 9758551"/>
              <a:gd name="connsiteY1233" fmla="*/ 1547117 h 6281042"/>
              <a:gd name="connsiteX1234" fmla="*/ 1854568 w 9758551"/>
              <a:gd name="connsiteY1234" fmla="*/ 1489967 h 6281042"/>
              <a:gd name="connsiteX1235" fmla="*/ 2968993 w 9758551"/>
              <a:gd name="connsiteY1235" fmla="*/ 1470917 h 6281042"/>
              <a:gd name="connsiteX1236" fmla="*/ 3921493 w 9758551"/>
              <a:gd name="connsiteY1236" fmla="*/ 1451867 h 6281042"/>
              <a:gd name="connsiteX1237" fmla="*/ 4435843 w 9758551"/>
              <a:gd name="connsiteY1237" fmla="*/ 1423292 h 6281042"/>
              <a:gd name="connsiteX1238" fmla="*/ 6740893 w 9758551"/>
              <a:gd name="connsiteY1238" fmla="*/ 1451867 h 6281042"/>
              <a:gd name="connsiteX1239" fmla="*/ 6969493 w 9758551"/>
              <a:gd name="connsiteY1239" fmla="*/ 1480442 h 6281042"/>
              <a:gd name="connsiteX1240" fmla="*/ 7407643 w 9758551"/>
              <a:gd name="connsiteY1240" fmla="*/ 1556642 h 6281042"/>
              <a:gd name="connsiteX1241" fmla="*/ 8122018 w 9758551"/>
              <a:gd name="connsiteY1241" fmla="*/ 1728092 h 6281042"/>
              <a:gd name="connsiteX1242" fmla="*/ 8522068 w 9758551"/>
              <a:gd name="connsiteY1242" fmla="*/ 1928117 h 6281042"/>
              <a:gd name="connsiteX1243" fmla="*/ 8779243 w 9758551"/>
              <a:gd name="connsiteY1243" fmla="*/ 2147192 h 6281042"/>
              <a:gd name="connsiteX1244" fmla="*/ 9312643 w 9758551"/>
              <a:gd name="connsiteY1244" fmla="*/ 2661542 h 6281042"/>
              <a:gd name="connsiteX1245" fmla="*/ 9322168 w 9758551"/>
              <a:gd name="connsiteY1245" fmla="*/ 3147317 h 6281042"/>
              <a:gd name="connsiteX1246" fmla="*/ 9265018 w 9758551"/>
              <a:gd name="connsiteY1246" fmla="*/ 3537842 h 6281042"/>
              <a:gd name="connsiteX1247" fmla="*/ 9179293 w 9758551"/>
              <a:gd name="connsiteY1247" fmla="*/ 3728342 h 6281042"/>
              <a:gd name="connsiteX1248" fmla="*/ 8493493 w 9758551"/>
              <a:gd name="connsiteY1248" fmla="*/ 4433192 h 6281042"/>
              <a:gd name="connsiteX1249" fmla="*/ 8293468 w 9758551"/>
              <a:gd name="connsiteY1249" fmla="*/ 4547492 h 6281042"/>
              <a:gd name="connsiteX1250" fmla="*/ 8093443 w 9758551"/>
              <a:gd name="connsiteY1250" fmla="*/ 4680842 h 6281042"/>
              <a:gd name="connsiteX1251" fmla="*/ 7750543 w 9758551"/>
              <a:gd name="connsiteY1251" fmla="*/ 4718942 h 6281042"/>
              <a:gd name="connsiteX1252" fmla="*/ 6264643 w 9758551"/>
              <a:gd name="connsiteY1252" fmla="*/ 4785617 h 6281042"/>
              <a:gd name="connsiteX1253" fmla="*/ 3140443 w 9758551"/>
              <a:gd name="connsiteY1253" fmla="*/ 4718942 h 6281042"/>
              <a:gd name="connsiteX1254" fmla="*/ 3035668 w 9758551"/>
              <a:gd name="connsiteY1254" fmla="*/ 4709417 h 6281042"/>
              <a:gd name="connsiteX1255" fmla="*/ 2245093 w 9758551"/>
              <a:gd name="connsiteY1255" fmla="*/ 4271267 h 6281042"/>
              <a:gd name="connsiteX1256" fmla="*/ 1949818 w 9758551"/>
              <a:gd name="connsiteY1256" fmla="*/ 4042667 h 6281042"/>
              <a:gd name="connsiteX1257" fmla="*/ 1825993 w 9758551"/>
              <a:gd name="connsiteY1257" fmla="*/ 3909317 h 6281042"/>
              <a:gd name="connsiteX1258" fmla="*/ 1654543 w 9758551"/>
              <a:gd name="connsiteY1258" fmla="*/ 3652142 h 6281042"/>
              <a:gd name="connsiteX1259" fmla="*/ 1606918 w 9758551"/>
              <a:gd name="connsiteY1259" fmla="*/ 2499617 h 6281042"/>
              <a:gd name="connsiteX1260" fmla="*/ 1759318 w 9758551"/>
              <a:gd name="connsiteY1260" fmla="*/ 2347217 h 6281042"/>
              <a:gd name="connsiteX1261" fmla="*/ 2121268 w 9758551"/>
              <a:gd name="connsiteY1261" fmla="*/ 2070992 h 6281042"/>
              <a:gd name="connsiteX1262" fmla="*/ 2387968 w 9758551"/>
              <a:gd name="connsiteY1262" fmla="*/ 1985267 h 6281042"/>
              <a:gd name="connsiteX1263" fmla="*/ 2864218 w 9758551"/>
              <a:gd name="connsiteY1263" fmla="*/ 1832867 h 6281042"/>
              <a:gd name="connsiteX1264" fmla="*/ 4035793 w 9758551"/>
              <a:gd name="connsiteY1264" fmla="*/ 1718567 h 6281042"/>
              <a:gd name="connsiteX1265" fmla="*/ 6007468 w 9758551"/>
              <a:gd name="connsiteY1265" fmla="*/ 1728092 h 6281042"/>
              <a:gd name="connsiteX1266" fmla="*/ 6207493 w 9758551"/>
              <a:gd name="connsiteY1266" fmla="*/ 1747142 h 6281042"/>
              <a:gd name="connsiteX1267" fmla="*/ 6912343 w 9758551"/>
              <a:gd name="connsiteY1267" fmla="*/ 1966217 h 6281042"/>
              <a:gd name="connsiteX1268" fmla="*/ 7274293 w 9758551"/>
              <a:gd name="connsiteY1268" fmla="*/ 2061467 h 6281042"/>
              <a:gd name="connsiteX1269" fmla="*/ 7864843 w 9758551"/>
              <a:gd name="connsiteY1269" fmla="*/ 2442467 h 6281042"/>
              <a:gd name="connsiteX1270" fmla="*/ 8036293 w 9758551"/>
              <a:gd name="connsiteY1270" fmla="*/ 2604392 h 6281042"/>
              <a:gd name="connsiteX1271" fmla="*/ 8245843 w 9758551"/>
              <a:gd name="connsiteY1271" fmla="*/ 2756792 h 6281042"/>
              <a:gd name="connsiteX1272" fmla="*/ 8560168 w 9758551"/>
              <a:gd name="connsiteY1272" fmla="*/ 3061592 h 6281042"/>
              <a:gd name="connsiteX1273" fmla="*/ 8884018 w 9758551"/>
              <a:gd name="connsiteY1273" fmla="*/ 3433067 h 6281042"/>
              <a:gd name="connsiteX1274" fmla="*/ 8950693 w 9758551"/>
              <a:gd name="connsiteY1274" fmla="*/ 3518792 h 6281042"/>
              <a:gd name="connsiteX1275" fmla="*/ 8960218 w 9758551"/>
              <a:gd name="connsiteY1275" fmla="*/ 3585467 h 6281042"/>
              <a:gd name="connsiteX1276" fmla="*/ 8998318 w 9758551"/>
              <a:gd name="connsiteY1276" fmla="*/ 3642617 h 6281042"/>
              <a:gd name="connsiteX1277" fmla="*/ 9007843 w 9758551"/>
              <a:gd name="connsiteY1277" fmla="*/ 3823592 h 6281042"/>
              <a:gd name="connsiteX1278" fmla="*/ 8988793 w 9758551"/>
              <a:gd name="connsiteY1278" fmla="*/ 4137917 h 6281042"/>
              <a:gd name="connsiteX1279" fmla="*/ 8893543 w 9758551"/>
              <a:gd name="connsiteY1279" fmla="*/ 4309367 h 6281042"/>
              <a:gd name="connsiteX1280" fmla="*/ 8798293 w 9758551"/>
              <a:gd name="connsiteY1280" fmla="*/ 4452242 h 6281042"/>
              <a:gd name="connsiteX1281" fmla="*/ 8750668 w 9758551"/>
              <a:gd name="connsiteY1281" fmla="*/ 4509392 h 6281042"/>
              <a:gd name="connsiteX1282" fmla="*/ 8417293 w 9758551"/>
              <a:gd name="connsiteY1282" fmla="*/ 4757042 h 6281042"/>
              <a:gd name="connsiteX1283" fmla="*/ 7988668 w 9758551"/>
              <a:gd name="connsiteY1283" fmla="*/ 4957067 h 6281042"/>
              <a:gd name="connsiteX1284" fmla="*/ 7683868 w 9758551"/>
              <a:gd name="connsiteY1284" fmla="*/ 4995167 h 6281042"/>
              <a:gd name="connsiteX1285" fmla="*/ 6417043 w 9758551"/>
              <a:gd name="connsiteY1285" fmla="*/ 4985642 h 6281042"/>
              <a:gd name="connsiteX1286" fmla="*/ 4407268 w 9758551"/>
              <a:gd name="connsiteY1286" fmla="*/ 4795142 h 6281042"/>
              <a:gd name="connsiteX1287" fmla="*/ 2473693 w 9758551"/>
              <a:gd name="connsiteY1287" fmla="*/ 4014092 h 6281042"/>
              <a:gd name="connsiteX1288" fmla="*/ 1911718 w 9758551"/>
              <a:gd name="connsiteY1288" fmla="*/ 3480692 h 6281042"/>
              <a:gd name="connsiteX1289" fmla="*/ 1645018 w 9758551"/>
              <a:gd name="connsiteY1289" fmla="*/ 3213992 h 6281042"/>
              <a:gd name="connsiteX1290" fmla="*/ 1349743 w 9758551"/>
              <a:gd name="connsiteY1290" fmla="*/ 2832992 h 6281042"/>
              <a:gd name="connsiteX1291" fmla="*/ 1187818 w 9758551"/>
              <a:gd name="connsiteY1291" fmla="*/ 2356742 h 6281042"/>
              <a:gd name="connsiteX1292" fmla="*/ 1187818 w 9758551"/>
              <a:gd name="connsiteY1292" fmla="*/ 2194817 h 6281042"/>
              <a:gd name="connsiteX1293" fmla="*/ 1197343 w 9758551"/>
              <a:gd name="connsiteY1293" fmla="*/ 2128142 h 6281042"/>
              <a:gd name="connsiteX1294" fmla="*/ 1492618 w 9758551"/>
              <a:gd name="connsiteY1294" fmla="*/ 1947167 h 6281042"/>
              <a:gd name="connsiteX1295" fmla="*/ 2083168 w 9758551"/>
              <a:gd name="connsiteY1295" fmla="*/ 1832867 h 6281042"/>
              <a:gd name="connsiteX1296" fmla="*/ 4978768 w 9758551"/>
              <a:gd name="connsiteY1296" fmla="*/ 1842392 h 6281042"/>
              <a:gd name="connsiteX1297" fmla="*/ 5721718 w 9758551"/>
              <a:gd name="connsiteY1297" fmla="*/ 1861442 h 6281042"/>
              <a:gd name="connsiteX1298" fmla="*/ 6045568 w 9758551"/>
              <a:gd name="connsiteY1298" fmla="*/ 1918592 h 6281042"/>
              <a:gd name="connsiteX1299" fmla="*/ 6417043 w 9758551"/>
              <a:gd name="connsiteY1299" fmla="*/ 2051942 h 6281042"/>
              <a:gd name="connsiteX1300" fmla="*/ 6988543 w 9758551"/>
              <a:gd name="connsiteY1300" fmla="*/ 2347217 h 6281042"/>
              <a:gd name="connsiteX1301" fmla="*/ 7340968 w 9758551"/>
              <a:gd name="connsiteY1301" fmla="*/ 2632967 h 6281042"/>
              <a:gd name="connsiteX1302" fmla="*/ 7426693 w 9758551"/>
              <a:gd name="connsiteY1302" fmla="*/ 2728217 h 6281042"/>
              <a:gd name="connsiteX1303" fmla="*/ 7455268 w 9758551"/>
              <a:gd name="connsiteY1303" fmla="*/ 2852042 h 6281042"/>
              <a:gd name="connsiteX1304" fmla="*/ 7483843 w 9758551"/>
              <a:gd name="connsiteY1304" fmla="*/ 2928242 h 6281042"/>
              <a:gd name="connsiteX1305" fmla="*/ 7512418 w 9758551"/>
              <a:gd name="connsiteY1305" fmla="*/ 3071117 h 6281042"/>
              <a:gd name="connsiteX1306" fmla="*/ 7493368 w 9758551"/>
              <a:gd name="connsiteY1306" fmla="*/ 3709292 h 6281042"/>
              <a:gd name="connsiteX1307" fmla="*/ 7455268 w 9758551"/>
              <a:gd name="connsiteY1307" fmla="*/ 3833117 h 6281042"/>
              <a:gd name="connsiteX1308" fmla="*/ 7417168 w 9758551"/>
              <a:gd name="connsiteY1308" fmla="*/ 4014092 h 6281042"/>
              <a:gd name="connsiteX1309" fmla="*/ 7331443 w 9758551"/>
              <a:gd name="connsiteY1309" fmla="*/ 4176017 h 6281042"/>
              <a:gd name="connsiteX1310" fmla="*/ 7093318 w 9758551"/>
              <a:gd name="connsiteY1310" fmla="*/ 4452242 h 6281042"/>
              <a:gd name="connsiteX1311" fmla="*/ 6988543 w 9758551"/>
              <a:gd name="connsiteY1311" fmla="*/ 4528442 h 6281042"/>
              <a:gd name="connsiteX1312" fmla="*/ 6940918 w 9758551"/>
              <a:gd name="connsiteY1312" fmla="*/ 4585592 h 6281042"/>
              <a:gd name="connsiteX1313" fmla="*/ 6397993 w 9758551"/>
              <a:gd name="connsiteY1313" fmla="*/ 4718942 h 6281042"/>
              <a:gd name="connsiteX1314" fmla="*/ 5559793 w 9758551"/>
              <a:gd name="connsiteY1314" fmla="*/ 4795142 h 6281042"/>
              <a:gd name="connsiteX1315" fmla="*/ 3578593 w 9758551"/>
              <a:gd name="connsiteY1315" fmla="*/ 4576067 h 6281042"/>
              <a:gd name="connsiteX1316" fmla="*/ 2435593 w 9758551"/>
              <a:gd name="connsiteY1316" fmla="*/ 4042667 h 6281042"/>
              <a:gd name="connsiteX1317" fmla="*/ 2102218 w 9758551"/>
              <a:gd name="connsiteY1317" fmla="*/ 3661667 h 6281042"/>
              <a:gd name="connsiteX1318" fmla="*/ 2006968 w 9758551"/>
              <a:gd name="connsiteY1318" fmla="*/ 3366392 h 6281042"/>
              <a:gd name="connsiteX1319" fmla="*/ 1968868 w 9758551"/>
              <a:gd name="connsiteY1319" fmla="*/ 3175892 h 6281042"/>
              <a:gd name="connsiteX1320" fmla="*/ 1892668 w 9758551"/>
              <a:gd name="connsiteY1320" fmla="*/ 3061592 h 6281042"/>
              <a:gd name="connsiteX1321" fmla="*/ 1854568 w 9758551"/>
              <a:gd name="connsiteY1321" fmla="*/ 2785367 h 6281042"/>
              <a:gd name="connsiteX1322" fmla="*/ 1921243 w 9758551"/>
              <a:gd name="connsiteY1322" fmla="*/ 2070992 h 6281042"/>
              <a:gd name="connsiteX1323" fmla="*/ 2054593 w 9758551"/>
              <a:gd name="connsiteY1323" fmla="*/ 1947167 h 6281042"/>
              <a:gd name="connsiteX1324" fmla="*/ 2521318 w 9758551"/>
              <a:gd name="connsiteY1324" fmla="*/ 1832867 h 6281042"/>
              <a:gd name="connsiteX1325" fmla="*/ 3759568 w 9758551"/>
              <a:gd name="connsiteY1325" fmla="*/ 1851917 h 6281042"/>
              <a:gd name="connsiteX1326" fmla="*/ 4121518 w 9758551"/>
              <a:gd name="connsiteY1326" fmla="*/ 1909067 h 6281042"/>
              <a:gd name="connsiteX1327" fmla="*/ 4778743 w 9758551"/>
              <a:gd name="connsiteY1327" fmla="*/ 2090042 h 6281042"/>
              <a:gd name="connsiteX1328" fmla="*/ 5102593 w 9758551"/>
              <a:gd name="connsiteY1328" fmla="*/ 2299592 h 6281042"/>
              <a:gd name="connsiteX1329" fmla="*/ 5493118 w 9758551"/>
              <a:gd name="connsiteY1329" fmla="*/ 2518667 h 6281042"/>
              <a:gd name="connsiteX1330" fmla="*/ 6074143 w 9758551"/>
              <a:gd name="connsiteY1330" fmla="*/ 2994917 h 6281042"/>
              <a:gd name="connsiteX1331" fmla="*/ 6512293 w 9758551"/>
              <a:gd name="connsiteY1331" fmla="*/ 3442592 h 6281042"/>
              <a:gd name="connsiteX1332" fmla="*/ 6721843 w 9758551"/>
              <a:gd name="connsiteY1332" fmla="*/ 3680717 h 6281042"/>
              <a:gd name="connsiteX1333" fmla="*/ 6836143 w 9758551"/>
              <a:gd name="connsiteY1333" fmla="*/ 3880742 h 6281042"/>
              <a:gd name="connsiteX1334" fmla="*/ 6845668 w 9758551"/>
              <a:gd name="connsiteY1334" fmla="*/ 4042667 h 6281042"/>
              <a:gd name="connsiteX1335" fmla="*/ 6864718 w 9758551"/>
              <a:gd name="connsiteY1335" fmla="*/ 4242692 h 6281042"/>
              <a:gd name="connsiteX1336" fmla="*/ 6645643 w 9758551"/>
              <a:gd name="connsiteY1336" fmla="*/ 4757042 h 6281042"/>
              <a:gd name="connsiteX1337" fmla="*/ 6464668 w 9758551"/>
              <a:gd name="connsiteY1337" fmla="*/ 4814192 h 6281042"/>
              <a:gd name="connsiteX1338" fmla="*/ 4369168 w 9758551"/>
              <a:gd name="connsiteY1338" fmla="*/ 4785617 h 6281042"/>
              <a:gd name="connsiteX1339" fmla="*/ 4045318 w 9758551"/>
              <a:gd name="connsiteY1339" fmla="*/ 4776092 h 6281042"/>
              <a:gd name="connsiteX1340" fmla="*/ 3702418 w 9758551"/>
              <a:gd name="connsiteY1340" fmla="*/ 4680842 h 6281042"/>
              <a:gd name="connsiteX1341" fmla="*/ 3502393 w 9758551"/>
              <a:gd name="connsiteY1341" fmla="*/ 4633217 h 6281042"/>
              <a:gd name="connsiteX1342" fmla="*/ 3197593 w 9758551"/>
              <a:gd name="connsiteY1342" fmla="*/ 4547492 h 6281042"/>
              <a:gd name="connsiteX1343" fmla="*/ 2730868 w 9758551"/>
              <a:gd name="connsiteY1343" fmla="*/ 4147442 h 6281042"/>
              <a:gd name="connsiteX1344" fmla="*/ 2654668 w 9758551"/>
              <a:gd name="connsiteY1344" fmla="*/ 3804542 h 6281042"/>
              <a:gd name="connsiteX1345" fmla="*/ 3121393 w 9758551"/>
              <a:gd name="connsiteY1345" fmla="*/ 2394842 h 6281042"/>
              <a:gd name="connsiteX1346" fmla="*/ 3340468 w 9758551"/>
              <a:gd name="connsiteY1346" fmla="*/ 2204342 h 6281042"/>
              <a:gd name="connsiteX1347" fmla="*/ 3683368 w 9758551"/>
              <a:gd name="connsiteY1347" fmla="*/ 2023367 h 6281042"/>
              <a:gd name="connsiteX1348" fmla="*/ 4626343 w 9758551"/>
              <a:gd name="connsiteY1348" fmla="*/ 1794767 h 6281042"/>
              <a:gd name="connsiteX1349" fmla="*/ 5740768 w 9758551"/>
              <a:gd name="connsiteY1349" fmla="*/ 1470917 h 6281042"/>
              <a:gd name="connsiteX1350" fmla="*/ 6778993 w 9758551"/>
              <a:gd name="connsiteY1350" fmla="*/ 1270892 h 6281042"/>
              <a:gd name="connsiteX1351" fmla="*/ 7379068 w 9758551"/>
              <a:gd name="connsiteY1351" fmla="*/ 1118492 h 6281042"/>
              <a:gd name="connsiteX1352" fmla="*/ 8560168 w 9758551"/>
              <a:gd name="connsiteY1352" fmla="*/ 1032767 h 6281042"/>
              <a:gd name="connsiteX1353" fmla="*/ 9284068 w 9758551"/>
              <a:gd name="connsiteY1353" fmla="*/ 1051817 h 6281042"/>
              <a:gd name="connsiteX1354" fmla="*/ 9379318 w 9758551"/>
              <a:gd name="connsiteY1354" fmla="*/ 1099442 h 6281042"/>
              <a:gd name="connsiteX1355" fmla="*/ 9398368 w 9758551"/>
              <a:gd name="connsiteY1355" fmla="*/ 1166117 h 6281042"/>
              <a:gd name="connsiteX1356" fmla="*/ 9369793 w 9758551"/>
              <a:gd name="connsiteY1356" fmla="*/ 1842392 h 6281042"/>
              <a:gd name="connsiteX1357" fmla="*/ 9341218 w 9758551"/>
              <a:gd name="connsiteY1357" fmla="*/ 2004317 h 6281042"/>
              <a:gd name="connsiteX1358" fmla="*/ 9188818 w 9758551"/>
              <a:gd name="connsiteY1358" fmla="*/ 2223392 h 6281042"/>
              <a:gd name="connsiteX1359" fmla="*/ 8817343 w 9758551"/>
              <a:gd name="connsiteY1359" fmla="*/ 2690117 h 6281042"/>
              <a:gd name="connsiteX1360" fmla="*/ 8341093 w 9758551"/>
              <a:gd name="connsiteY1360" fmla="*/ 3233042 h 6281042"/>
              <a:gd name="connsiteX1361" fmla="*/ 7950568 w 9758551"/>
              <a:gd name="connsiteY1361" fmla="*/ 3614042 h 6281042"/>
              <a:gd name="connsiteX1362" fmla="*/ 7731493 w 9758551"/>
              <a:gd name="connsiteY1362" fmla="*/ 3737867 h 6281042"/>
              <a:gd name="connsiteX1363" fmla="*/ 7198093 w 9758551"/>
              <a:gd name="connsiteY1363" fmla="*/ 4080767 h 6281042"/>
              <a:gd name="connsiteX1364" fmla="*/ 6617068 w 9758551"/>
              <a:gd name="connsiteY1364" fmla="*/ 4214117 h 6281042"/>
              <a:gd name="connsiteX1365" fmla="*/ 6283693 w 9758551"/>
              <a:gd name="connsiteY1365" fmla="*/ 4233167 h 6281042"/>
              <a:gd name="connsiteX1366" fmla="*/ 5388343 w 9758551"/>
              <a:gd name="connsiteY1366" fmla="*/ 4252217 h 6281042"/>
              <a:gd name="connsiteX1367" fmla="*/ 5026393 w 9758551"/>
              <a:gd name="connsiteY1367" fmla="*/ 4242692 h 6281042"/>
              <a:gd name="connsiteX1368" fmla="*/ 4550143 w 9758551"/>
              <a:gd name="connsiteY1368" fmla="*/ 4252217 h 6281042"/>
              <a:gd name="connsiteX1369" fmla="*/ 3473818 w 9758551"/>
              <a:gd name="connsiteY1369" fmla="*/ 4204592 h 6281042"/>
              <a:gd name="connsiteX1370" fmla="*/ 3092818 w 9758551"/>
              <a:gd name="connsiteY1370" fmla="*/ 4128392 h 6281042"/>
              <a:gd name="connsiteX1371" fmla="*/ 2635618 w 9758551"/>
              <a:gd name="connsiteY1371" fmla="*/ 3899792 h 6281042"/>
              <a:gd name="connsiteX1372" fmla="*/ 2464168 w 9758551"/>
              <a:gd name="connsiteY1372" fmla="*/ 3718817 h 6281042"/>
              <a:gd name="connsiteX1373" fmla="*/ 2387968 w 9758551"/>
              <a:gd name="connsiteY1373" fmla="*/ 3566417 h 6281042"/>
              <a:gd name="connsiteX1374" fmla="*/ 2168893 w 9758551"/>
              <a:gd name="connsiteY1374" fmla="*/ 3242567 h 6281042"/>
              <a:gd name="connsiteX1375" fmla="*/ 2168893 w 9758551"/>
              <a:gd name="connsiteY1375" fmla="*/ 2737742 h 6281042"/>
              <a:gd name="connsiteX1376" fmla="*/ 2206993 w 9758551"/>
              <a:gd name="connsiteY1376" fmla="*/ 2547242 h 6281042"/>
              <a:gd name="connsiteX1377" fmla="*/ 2264143 w 9758551"/>
              <a:gd name="connsiteY1377" fmla="*/ 2251967 h 6281042"/>
              <a:gd name="connsiteX1378" fmla="*/ 2321293 w 9758551"/>
              <a:gd name="connsiteY1378" fmla="*/ 2137667 h 6281042"/>
              <a:gd name="connsiteX1379" fmla="*/ 2416543 w 9758551"/>
              <a:gd name="connsiteY1379" fmla="*/ 2080517 h 6281042"/>
              <a:gd name="connsiteX1380" fmla="*/ 2559418 w 9758551"/>
              <a:gd name="connsiteY1380" fmla="*/ 2004317 h 6281042"/>
              <a:gd name="connsiteX1381" fmla="*/ 2816593 w 9758551"/>
              <a:gd name="connsiteY1381" fmla="*/ 1909067 h 6281042"/>
              <a:gd name="connsiteX1382" fmla="*/ 3521443 w 9758551"/>
              <a:gd name="connsiteY1382" fmla="*/ 1870967 h 6281042"/>
              <a:gd name="connsiteX1383" fmla="*/ 4883518 w 9758551"/>
              <a:gd name="connsiteY1383" fmla="*/ 1861442 h 6281042"/>
              <a:gd name="connsiteX1384" fmla="*/ 6378943 w 9758551"/>
              <a:gd name="connsiteY1384" fmla="*/ 1937642 h 6281042"/>
              <a:gd name="connsiteX1385" fmla="*/ 7398118 w 9758551"/>
              <a:gd name="connsiteY1385" fmla="*/ 2413892 h 6281042"/>
              <a:gd name="connsiteX1386" fmla="*/ 8026768 w 9758551"/>
              <a:gd name="connsiteY1386" fmla="*/ 3013967 h 6281042"/>
              <a:gd name="connsiteX1387" fmla="*/ 8179168 w 9758551"/>
              <a:gd name="connsiteY1387" fmla="*/ 3175892 h 6281042"/>
              <a:gd name="connsiteX1388" fmla="*/ 8626843 w 9758551"/>
              <a:gd name="connsiteY1388" fmla="*/ 4137917 h 6281042"/>
              <a:gd name="connsiteX1389" fmla="*/ 8512543 w 9758551"/>
              <a:gd name="connsiteY1389" fmla="*/ 4871342 h 6281042"/>
              <a:gd name="connsiteX1390" fmla="*/ 8388718 w 9758551"/>
              <a:gd name="connsiteY1390" fmla="*/ 5052317 h 6281042"/>
              <a:gd name="connsiteX1391" fmla="*/ 8131543 w 9758551"/>
              <a:gd name="connsiteY1391" fmla="*/ 5299967 h 6281042"/>
              <a:gd name="connsiteX1392" fmla="*/ 8064868 w 9758551"/>
              <a:gd name="connsiteY1392" fmla="*/ 5347592 h 6281042"/>
              <a:gd name="connsiteX1393" fmla="*/ 7407643 w 9758551"/>
              <a:gd name="connsiteY1393" fmla="*/ 5509517 h 6281042"/>
              <a:gd name="connsiteX1394" fmla="*/ 6674218 w 9758551"/>
              <a:gd name="connsiteY1394" fmla="*/ 5471417 h 6281042"/>
              <a:gd name="connsiteX1395" fmla="*/ 6397993 w 9758551"/>
              <a:gd name="connsiteY1395" fmla="*/ 5452367 h 6281042"/>
              <a:gd name="connsiteX1396" fmla="*/ 5331193 w 9758551"/>
              <a:gd name="connsiteY1396" fmla="*/ 5280917 h 6281042"/>
              <a:gd name="connsiteX1397" fmla="*/ 4626343 w 9758551"/>
              <a:gd name="connsiteY1397" fmla="*/ 5061842 h 6281042"/>
              <a:gd name="connsiteX1398" fmla="*/ 4083418 w 9758551"/>
              <a:gd name="connsiteY1398" fmla="*/ 4957067 h 6281042"/>
              <a:gd name="connsiteX1399" fmla="*/ 3064243 w 9758551"/>
              <a:gd name="connsiteY1399" fmla="*/ 4518917 h 6281042"/>
              <a:gd name="connsiteX1400" fmla="*/ 2692768 w 9758551"/>
              <a:gd name="connsiteY1400" fmla="*/ 4290317 h 6281042"/>
              <a:gd name="connsiteX1401" fmla="*/ 1921243 w 9758551"/>
              <a:gd name="connsiteY1401" fmla="*/ 3585467 h 6281042"/>
              <a:gd name="connsiteX1402" fmla="*/ 1759318 w 9758551"/>
              <a:gd name="connsiteY1402" fmla="*/ 3347342 h 6281042"/>
              <a:gd name="connsiteX1403" fmla="*/ 1721218 w 9758551"/>
              <a:gd name="connsiteY1403" fmla="*/ 3194942 h 6281042"/>
              <a:gd name="connsiteX1404" fmla="*/ 1702168 w 9758551"/>
              <a:gd name="connsiteY1404" fmla="*/ 2871092 h 6281042"/>
              <a:gd name="connsiteX1405" fmla="*/ 1959343 w 9758551"/>
              <a:gd name="connsiteY1405" fmla="*/ 2442467 h 6281042"/>
              <a:gd name="connsiteX1406" fmla="*/ 2064118 w 9758551"/>
              <a:gd name="connsiteY1406" fmla="*/ 2251967 h 6281042"/>
              <a:gd name="connsiteX1407" fmla="*/ 2178418 w 9758551"/>
              <a:gd name="connsiteY1407" fmla="*/ 2156717 h 6281042"/>
              <a:gd name="connsiteX1408" fmla="*/ 2464168 w 9758551"/>
              <a:gd name="connsiteY1408" fmla="*/ 1966217 h 6281042"/>
              <a:gd name="connsiteX1409" fmla="*/ 3359518 w 9758551"/>
              <a:gd name="connsiteY1409" fmla="*/ 1689992 h 6281042"/>
              <a:gd name="connsiteX1410" fmla="*/ 3759568 w 9758551"/>
              <a:gd name="connsiteY1410" fmla="*/ 1566167 h 6281042"/>
              <a:gd name="connsiteX1411" fmla="*/ 4712068 w 9758551"/>
              <a:gd name="connsiteY1411" fmla="*/ 1432817 h 6281042"/>
              <a:gd name="connsiteX1412" fmla="*/ 5836018 w 9758551"/>
              <a:gd name="connsiteY1412" fmla="*/ 1461392 h 6281042"/>
              <a:gd name="connsiteX1413" fmla="*/ 6140818 w 9758551"/>
              <a:gd name="connsiteY1413" fmla="*/ 1518542 h 6281042"/>
              <a:gd name="connsiteX1414" fmla="*/ 6236068 w 9758551"/>
              <a:gd name="connsiteY1414" fmla="*/ 1556642 h 6281042"/>
              <a:gd name="connsiteX1415" fmla="*/ 6759943 w 9758551"/>
              <a:gd name="connsiteY1415" fmla="*/ 2013842 h 6281042"/>
              <a:gd name="connsiteX1416" fmla="*/ 6998068 w 9758551"/>
              <a:gd name="connsiteY1416" fmla="*/ 2680592 h 6281042"/>
              <a:gd name="connsiteX1417" fmla="*/ 6988543 w 9758551"/>
              <a:gd name="connsiteY1417" fmla="*/ 3423542 h 6281042"/>
              <a:gd name="connsiteX1418" fmla="*/ 6959968 w 9758551"/>
              <a:gd name="connsiteY1418" fmla="*/ 3747392 h 6281042"/>
              <a:gd name="connsiteX1419" fmla="*/ 6445618 w 9758551"/>
              <a:gd name="connsiteY1419" fmla="*/ 4442717 h 6281042"/>
              <a:gd name="connsiteX1420" fmla="*/ 6131293 w 9758551"/>
              <a:gd name="connsiteY1420" fmla="*/ 4747517 h 6281042"/>
              <a:gd name="connsiteX1421" fmla="*/ 5502643 w 9758551"/>
              <a:gd name="connsiteY1421" fmla="*/ 5071367 h 6281042"/>
              <a:gd name="connsiteX1422" fmla="*/ 3788143 w 9758551"/>
              <a:gd name="connsiteY1422" fmla="*/ 5395217 h 6281042"/>
              <a:gd name="connsiteX1423" fmla="*/ 1664068 w 9758551"/>
              <a:gd name="connsiteY1423" fmla="*/ 5166617 h 6281042"/>
              <a:gd name="connsiteX1424" fmla="*/ 1473568 w 9758551"/>
              <a:gd name="connsiteY1424" fmla="*/ 4909442 h 6281042"/>
              <a:gd name="connsiteX1425" fmla="*/ 1597393 w 9758551"/>
              <a:gd name="connsiteY1425" fmla="*/ 4118867 h 6281042"/>
              <a:gd name="connsiteX1426" fmla="*/ 2511793 w 9758551"/>
              <a:gd name="connsiteY1426" fmla="*/ 3242567 h 6281042"/>
              <a:gd name="connsiteX1427" fmla="*/ 3216643 w 9758551"/>
              <a:gd name="connsiteY1427" fmla="*/ 3013967 h 6281042"/>
              <a:gd name="connsiteX1428" fmla="*/ 5674093 w 9758551"/>
              <a:gd name="connsiteY1428" fmla="*/ 3052067 h 6281042"/>
              <a:gd name="connsiteX1429" fmla="*/ 6121768 w 9758551"/>
              <a:gd name="connsiteY1429" fmla="*/ 3194942 h 6281042"/>
              <a:gd name="connsiteX1430" fmla="*/ 6578968 w 9758551"/>
              <a:gd name="connsiteY1430" fmla="*/ 5157092 h 6281042"/>
              <a:gd name="connsiteX1431" fmla="*/ 6321793 w 9758551"/>
              <a:gd name="connsiteY1431" fmla="*/ 5928617 h 6281042"/>
              <a:gd name="connsiteX1432" fmla="*/ 5674093 w 9758551"/>
              <a:gd name="connsiteY1432" fmla="*/ 6281042 h 6281042"/>
              <a:gd name="connsiteX1433" fmla="*/ 4664443 w 9758551"/>
              <a:gd name="connsiteY1433" fmla="*/ 6242942 h 6281042"/>
              <a:gd name="connsiteX1434" fmla="*/ 4102468 w 9758551"/>
              <a:gd name="connsiteY1434" fmla="*/ 5966717 h 6281042"/>
              <a:gd name="connsiteX1435" fmla="*/ 3730993 w 9758551"/>
              <a:gd name="connsiteY1435" fmla="*/ 5566667 h 6281042"/>
              <a:gd name="connsiteX1436" fmla="*/ 3292843 w 9758551"/>
              <a:gd name="connsiteY1436" fmla="*/ 4661792 h 6281042"/>
              <a:gd name="connsiteX1437" fmla="*/ 3254743 w 9758551"/>
              <a:gd name="connsiteY1437" fmla="*/ 3785492 h 6281042"/>
              <a:gd name="connsiteX1438" fmla="*/ 3397618 w 9758551"/>
              <a:gd name="connsiteY1438" fmla="*/ 3594992 h 6281042"/>
              <a:gd name="connsiteX1439" fmla="*/ 3759568 w 9758551"/>
              <a:gd name="connsiteY1439" fmla="*/ 3309242 h 6281042"/>
              <a:gd name="connsiteX1440" fmla="*/ 4035793 w 9758551"/>
              <a:gd name="connsiteY1440" fmla="*/ 3271142 h 6281042"/>
              <a:gd name="connsiteX1441" fmla="*/ 5769343 w 9758551"/>
              <a:gd name="connsiteY1441" fmla="*/ 3290192 h 6281042"/>
              <a:gd name="connsiteX1442" fmla="*/ 5855068 w 9758551"/>
              <a:gd name="connsiteY1442" fmla="*/ 3347342 h 6281042"/>
              <a:gd name="connsiteX1443" fmla="*/ 6036043 w 9758551"/>
              <a:gd name="connsiteY1443" fmla="*/ 3547367 h 6281042"/>
              <a:gd name="connsiteX1444" fmla="*/ 6064618 w 9758551"/>
              <a:gd name="connsiteY1444" fmla="*/ 3690242 h 6281042"/>
              <a:gd name="connsiteX1445" fmla="*/ 5826493 w 9758551"/>
              <a:gd name="connsiteY1445" fmla="*/ 4614167 h 6281042"/>
              <a:gd name="connsiteX1446" fmla="*/ 5045443 w 9758551"/>
              <a:gd name="connsiteY1446" fmla="*/ 5138042 h 6281042"/>
              <a:gd name="connsiteX1447" fmla="*/ 4521568 w 9758551"/>
              <a:gd name="connsiteY1447" fmla="*/ 5176142 h 6281042"/>
              <a:gd name="connsiteX1448" fmla="*/ 2483218 w 9758551"/>
              <a:gd name="connsiteY1448" fmla="*/ 4576067 h 6281042"/>
              <a:gd name="connsiteX1449" fmla="*/ 2121268 w 9758551"/>
              <a:gd name="connsiteY1449" fmla="*/ 4090292 h 6281042"/>
              <a:gd name="connsiteX1450" fmla="*/ 2073643 w 9758551"/>
              <a:gd name="connsiteY1450" fmla="*/ 3128267 h 6281042"/>
              <a:gd name="connsiteX1451" fmla="*/ 2368918 w 9758551"/>
              <a:gd name="connsiteY1451" fmla="*/ 2718692 h 6281042"/>
              <a:gd name="connsiteX1452" fmla="*/ 2759443 w 9758551"/>
              <a:gd name="connsiteY1452" fmla="*/ 2347217 h 6281042"/>
              <a:gd name="connsiteX1453" fmla="*/ 3721468 w 9758551"/>
              <a:gd name="connsiteY1453" fmla="*/ 2109092 h 6281042"/>
              <a:gd name="connsiteX1454" fmla="*/ 4350118 w 9758551"/>
              <a:gd name="connsiteY1454" fmla="*/ 2204342 h 6281042"/>
              <a:gd name="connsiteX1455" fmla="*/ 4426318 w 9758551"/>
              <a:gd name="connsiteY1455" fmla="*/ 2356742 h 6281042"/>
              <a:gd name="connsiteX1456" fmla="*/ 4312018 w 9758551"/>
              <a:gd name="connsiteY1456" fmla="*/ 3233042 h 6281042"/>
              <a:gd name="connsiteX1457" fmla="*/ 3102343 w 9758551"/>
              <a:gd name="connsiteY1457" fmla="*/ 4414142 h 6281042"/>
              <a:gd name="connsiteX1458" fmla="*/ 2102218 w 9758551"/>
              <a:gd name="connsiteY1458" fmla="*/ 4652267 h 6281042"/>
              <a:gd name="connsiteX1459" fmla="*/ 1759318 w 9758551"/>
              <a:gd name="connsiteY1459" fmla="*/ 4566542 h 6281042"/>
              <a:gd name="connsiteX1460" fmla="*/ 1425943 w 9758551"/>
              <a:gd name="connsiteY1460" fmla="*/ 2480567 h 6281042"/>
              <a:gd name="connsiteX1461" fmla="*/ 2130793 w 9758551"/>
              <a:gd name="connsiteY1461" fmla="*/ 1918592 h 6281042"/>
              <a:gd name="connsiteX1462" fmla="*/ 3511918 w 9758551"/>
              <a:gd name="connsiteY1462" fmla="*/ 2280542 h 6281042"/>
              <a:gd name="connsiteX1463" fmla="*/ 3845293 w 9758551"/>
              <a:gd name="connsiteY1463" fmla="*/ 2575817 h 6281042"/>
              <a:gd name="connsiteX1464" fmla="*/ 3950068 w 9758551"/>
              <a:gd name="connsiteY1464" fmla="*/ 2813942 h 6281042"/>
              <a:gd name="connsiteX1465" fmla="*/ 3083293 w 9758551"/>
              <a:gd name="connsiteY1465" fmla="*/ 4023617 h 6281042"/>
              <a:gd name="connsiteX1466" fmla="*/ 2359393 w 9758551"/>
              <a:gd name="connsiteY1466" fmla="*/ 4176017 h 6281042"/>
              <a:gd name="connsiteX1467" fmla="*/ 1968868 w 9758551"/>
              <a:gd name="connsiteY1467" fmla="*/ 4147442 h 6281042"/>
              <a:gd name="connsiteX1468" fmla="*/ 1664068 w 9758551"/>
              <a:gd name="connsiteY1468" fmla="*/ 3614042 h 6281042"/>
              <a:gd name="connsiteX1469" fmla="*/ 1949818 w 9758551"/>
              <a:gd name="connsiteY1469" fmla="*/ 2918717 h 6281042"/>
              <a:gd name="connsiteX1470" fmla="*/ 3788143 w 9758551"/>
              <a:gd name="connsiteY1470" fmla="*/ 1299467 h 6281042"/>
              <a:gd name="connsiteX1471" fmla="*/ 5807443 w 9758551"/>
              <a:gd name="connsiteY1471" fmla="*/ 1032767 h 6281042"/>
              <a:gd name="connsiteX1472" fmla="*/ 6093193 w 9758551"/>
              <a:gd name="connsiteY1472" fmla="*/ 1213742 h 6281042"/>
              <a:gd name="connsiteX1473" fmla="*/ 6455143 w 9758551"/>
              <a:gd name="connsiteY1473" fmla="*/ 1985267 h 6281042"/>
              <a:gd name="connsiteX1474" fmla="*/ 6369418 w 9758551"/>
              <a:gd name="connsiteY1474" fmla="*/ 2918717 h 6281042"/>
              <a:gd name="connsiteX1475" fmla="*/ 5635993 w 9758551"/>
              <a:gd name="connsiteY1475" fmla="*/ 3680717 h 6281042"/>
              <a:gd name="connsiteX1476" fmla="*/ 5216893 w 9758551"/>
              <a:gd name="connsiteY1476" fmla="*/ 3718817 h 6281042"/>
              <a:gd name="connsiteX1477" fmla="*/ 4797793 w 9758551"/>
              <a:gd name="connsiteY1477" fmla="*/ 3528317 h 6281042"/>
              <a:gd name="connsiteX1478" fmla="*/ 4835893 w 9758551"/>
              <a:gd name="connsiteY1478" fmla="*/ 2356742 h 6281042"/>
              <a:gd name="connsiteX1479" fmla="*/ 5959843 w 9758551"/>
              <a:gd name="connsiteY1479" fmla="*/ 1728092 h 6281042"/>
              <a:gd name="connsiteX1480" fmla="*/ 6493243 w 9758551"/>
              <a:gd name="connsiteY1480" fmla="*/ 1766192 h 6281042"/>
              <a:gd name="connsiteX1481" fmla="*/ 6617068 w 9758551"/>
              <a:gd name="connsiteY1481" fmla="*/ 1947167 h 6281042"/>
              <a:gd name="connsiteX1482" fmla="*/ 6712318 w 9758551"/>
              <a:gd name="connsiteY1482" fmla="*/ 2623442 h 6281042"/>
              <a:gd name="connsiteX1483" fmla="*/ 6578968 w 9758551"/>
              <a:gd name="connsiteY1483" fmla="*/ 3366392 h 6281042"/>
              <a:gd name="connsiteX1484" fmla="*/ 5445493 w 9758551"/>
              <a:gd name="connsiteY1484" fmla="*/ 4109342 h 6281042"/>
              <a:gd name="connsiteX1485" fmla="*/ 5016868 w 9758551"/>
              <a:gd name="connsiteY1485" fmla="*/ 4090292 h 6281042"/>
              <a:gd name="connsiteX1486" fmla="*/ 4712068 w 9758551"/>
              <a:gd name="connsiteY1486" fmla="*/ 3585467 h 6281042"/>
              <a:gd name="connsiteX1487" fmla="*/ 4902568 w 9758551"/>
              <a:gd name="connsiteY1487" fmla="*/ 2918717 h 6281042"/>
              <a:gd name="connsiteX1488" fmla="*/ 5826493 w 9758551"/>
              <a:gd name="connsiteY1488" fmla="*/ 2271017 h 6281042"/>
              <a:gd name="connsiteX1489" fmla="*/ 6493243 w 9758551"/>
              <a:gd name="connsiteY1489" fmla="*/ 2232917 h 6281042"/>
              <a:gd name="connsiteX1490" fmla="*/ 7102843 w 9758551"/>
              <a:gd name="connsiteY1490" fmla="*/ 2585342 h 6281042"/>
              <a:gd name="connsiteX1491" fmla="*/ 7350493 w 9758551"/>
              <a:gd name="connsiteY1491" fmla="*/ 3918842 h 6281042"/>
              <a:gd name="connsiteX1492" fmla="*/ 6998068 w 9758551"/>
              <a:gd name="connsiteY1492" fmla="*/ 4947542 h 6281042"/>
              <a:gd name="connsiteX1493" fmla="*/ 5302618 w 9758551"/>
              <a:gd name="connsiteY1493" fmla="*/ 5528567 h 6281042"/>
              <a:gd name="connsiteX1494" fmla="*/ 4950193 w 9758551"/>
              <a:gd name="connsiteY1494" fmla="*/ 5204717 h 6281042"/>
              <a:gd name="connsiteX1495" fmla="*/ 4921618 w 9758551"/>
              <a:gd name="connsiteY1495" fmla="*/ 5128517 h 6281042"/>
              <a:gd name="connsiteX1496" fmla="*/ 4988293 w 9758551"/>
              <a:gd name="connsiteY1496" fmla="*/ 3814067 h 6281042"/>
              <a:gd name="connsiteX1497" fmla="*/ 5959843 w 9758551"/>
              <a:gd name="connsiteY1497" fmla="*/ 3023492 h 6281042"/>
              <a:gd name="connsiteX1498" fmla="*/ 6702793 w 9758551"/>
              <a:gd name="connsiteY1498" fmla="*/ 3004442 h 6281042"/>
              <a:gd name="connsiteX1499" fmla="*/ 6959968 w 9758551"/>
              <a:gd name="connsiteY1499" fmla="*/ 3280667 h 6281042"/>
              <a:gd name="connsiteX1500" fmla="*/ 7017118 w 9758551"/>
              <a:gd name="connsiteY1500" fmla="*/ 3652142 h 6281042"/>
              <a:gd name="connsiteX1501" fmla="*/ 6702793 w 9758551"/>
              <a:gd name="connsiteY1501" fmla="*/ 4395092 h 6281042"/>
              <a:gd name="connsiteX1502" fmla="*/ 6578968 w 9758551"/>
              <a:gd name="connsiteY1502" fmla="*/ 4509392 h 6281042"/>
              <a:gd name="connsiteX1503" fmla="*/ 4264393 w 9758551"/>
              <a:gd name="connsiteY1503" fmla="*/ 5061842 h 6281042"/>
              <a:gd name="connsiteX1504" fmla="*/ 3854818 w 9758551"/>
              <a:gd name="connsiteY1504" fmla="*/ 4852292 h 6281042"/>
              <a:gd name="connsiteX1505" fmla="*/ 3283318 w 9758551"/>
              <a:gd name="connsiteY1505" fmla="*/ 3833117 h 6281042"/>
              <a:gd name="connsiteX1506" fmla="*/ 3969118 w 9758551"/>
              <a:gd name="connsiteY1506" fmla="*/ 2480567 h 6281042"/>
              <a:gd name="connsiteX1507" fmla="*/ 4378693 w 9758551"/>
              <a:gd name="connsiteY1507" fmla="*/ 2394842 h 6281042"/>
              <a:gd name="connsiteX1508" fmla="*/ 4654918 w 9758551"/>
              <a:gd name="connsiteY1508" fmla="*/ 2413892 h 6281042"/>
              <a:gd name="connsiteX1509" fmla="*/ 4769218 w 9758551"/>
              <a:gd name="connsiteY1509" fmla="*/ 2613917 h 6281042"/>
              <a:gd name="connsiteX1510" fmla="*/ 4473943 w 9758551"/>
              <a:gd name="connsiteY1510" fmla="*/ 3499742 h 6281042"/>
              <a:gd name="connsiteX1511" fmla="*/ 2721343 w 9758551"/>
              <a:gd name="connsiteY1511" fmla="*/ 4099817 h 6281042"/>
              <a:gd name="connsiteX1512" fmla="*/ 1749793 w 9758551"/>
              <a:gd name="connsiteY1512" fmla="*/ 3804542 h 6281042"/>
              <a:gd name="connsiteX1513" fmla="*/ 1645018 w 9758551"/>
              <a:gd name="connsiteY1513" fmla="*/ 2566292 h 6281042"/>
              <a:gd name="connsiteX1514" fmla="*/ 3207118 w 9758551"/>
              <a:gd name="connsiteY1514" fmla="*/ 1804292 h 6281042"/>
              <a:gd name="connsiteX1515" fmla="*/ 3597643 w 9758551"/>
              <a:gd name="connsiteY1515" fmla="*/ 1832867 h 6281042"/>
              <a:gd name="connsiteX1516" fmla="*/ 4035793 w 9758551"/>
              <a:gd name="connsiteY1516" fmla="*/ 2709167 h 6281042"/>
              <a:gd name="connsiteX1517" fmla="*/ 3702418 w 9758551"/>
              <a:gd name="connsiteY1517" fmla="*/ 3309242 h 6281042"/>
              <a:gd name="connsiteX1518" fmla="*/ 2340343 w 9758551"/>
              <a:gd name="connsiteY1518" fmla="*/ 3899792 h 6281042"/>
              <a:gd name="connsiteX1519" fmla="*/ 2121268 w 9758551"/>
              <a:gd name="connsiteY1519" fmla="*/ 3366392 h 6281042"/>
              <a:gd name="connsiteX1520" fmla="*/ 2245093 w 9758551"/>
              <a:gd name="connsiteY1520" fmla="*/ 2937767 h 6281042"/>
              <a:gd name="connsiteX1521" fmla="*/ 3645268 w 9758551"/>
              <a:gd name="connsiteY1521" fmla="*/ 1680467 h 6281042"/>
              <a:gd name="connsiteX1522" fmla="*/ 4988293 w 9758551"/>
              <a:gd name="connsiteY1522" fmla="*/ 1432817 h 6281042"/>
              <a:gd name="connsiteX1523" fmla="*/ 5655043 w 9758551"/>
              <a:gd name="connsiteY1523" fmla="*/ 1470917 h 6281042"/>
              <a:gd name="connsiteX1524" fmla="*/ 6188443 w 9758551"/>
              <a:gd name="connsiteY1524" fmla="*/ 2299592 h 6281042"/>
              <a:gd name="connsiteX1525" fmla="*/ 6150343 w 9758551"/>
              <a:gd name="connsiteY1525" fmla="*/ 2852042 h 6281042"/>
              <a:gd name="connsiteX1526" fmla="*/ 4959718 w 9758551"/>
              <a:gd name="connsiteY1526" fmla="*/ 3966467 h 6281042"/>
              <a:gd name="connsiteX1527" fmla="*/ 4369168 w 9758551"/>
              <a:gd name="connsiteY1527" fmla="*/ 3823592 h 6281042"/>
              <a:gd name="connsiteX1528" fmla="*/ 4340593 w 9758551"/>
              <a:gd name="connsiteY1528" fmla="*/ 2642492 h 6281042"/>
              <a:gd name="connsiteX1529" fmla="*/ 5578843 w 9758551"/>
              <a:gd name="connsiteY1529" fmla="*/ 1385192 h 6281042"/>
              <a:gd name="connsiteX1530" fmla="*/ 6236068 w 9758551"/>
              <a:gd name="connsiteY1530" fmla="*/ 1289942 h 6281042"/>
              <a:gd name="connsiteX1531" fmla="*/ 6845668 w 9758551"/>
              <a:gd name="connsiteY1531" fmla="*/ 1699517 h 6281042"/>
              <a:gd name="connsiteX1532" fmla="*/ 6721843 w 9758551"/>
              <a:gd name="connsiteY1532" fmla="*/ 3661667 h 6281042"/>
              <a:gd name="connsiteX1533" fmla="*/ 6159868 w 9758551"/>
              <a:gd name="connsiteY1533" fmla="*/ 3756917 h 6281042"/>
              <a:gd name="connsiteX1534" fmla="*/ 5931268 w 9758551"/>
              <a:gd name="connsiteY1534" fmla="*/ 3442592 h 6281042"/>
              <a:gd name="connsiteX1535" fmla="*/ 6159868 w 9758551"/>
              <a:gd name="connsiteY1535" fmla="*/ 2147192 h 6281042"/>
              <a:gd name="connsiteX1536" fmla="*/ 6474193 w 9758551"/>
              <a:gd name="connsiteY1536" fmla="*/ 1804292 h 6281042"/>
              <a:gd name="connsiteX1537" fmla="*/ 7474318 w 9758551"/>
              <a:gd name="connsiteY1537" fmla="*/ 1423292 h 6281042"/>
              <a:gd name="connsiteX1538" fmla="*/ 7941043 w 9758551"/>
              <a:gd name="connsiteY1538" fmla="*/ 1489967 h 6281042"/>
              <a:gd name="connsiteX1539" fmla="*/ 8255368 w 9758551"/>
              <a:gd name="connsiteY1539" fmla="*/ 2223392 h 6281042"/>
              <a:gd name="connsiteX1540" fmla="*/ 7464793 w 9758551"/>
              <a:gd name="connsiteY1540" fmla="*/ 3394967 h 6281042"/>
              <a:gd name="connsiteX1541" fmla="*/ 7007593 w 9758551"/>
              <a:gd name="connsiteY1541" fmla="*/ 3366392 h 6281042"/>
              <a:gd name="connsiteX1542" fmla="*/ 6740893 w 9758551"/>
              <a:gd name="connsiteY1542" fmla="*/ 3080642 h 6281042"/>
              <a:gd name="connsiteX1543" fmla="*/ 6836143 w 9758551"/>
              <a:gd name="connsiteY1543" fmla="*/ 2318642 h 6281042"/>
              <a:gd name="connsiteX1544" fmla="*/ 7207618 w 9758551"/>
              <a:gd name="connsiteY1544" fmla="*/ 2080517 h 6281042"/>
              <a:gd name="connsiteX1545" fmla="*/ 7655293 w 9758551"/>
              <a:gd name="connsiteY1545" fmla="*/ 2137667 h 6281042"/>
              <a:gd name="connsiteX1546" fmla="*/ 8064868 w 9758551"/>
              <a:gd name="connsiteY1546" fmla="*/ 2985392 h 6281042"/>
              <a:gd name="connsiteX1547" fmla="*/ 8007718 w 9758551"/>
              <a:gd name="connsiteY1547" fmla="*/ 3614042 h 6281042"/>
              <a:gd name="connsiteX1548" fmla="*/ 6693268 w 9758551"/>
              <a:gd name="connsiteY1548" fmla="*/ 4376042 h 6281042"/>
              <a:gd name="connsiteX1549" fmla="*/ 6255118 w 9758551"/>
              <a:gd name="connsiteY1549" fmla="*/ 4271267 h 6281042"/>
              <a:gd name="connsiteX1550" fmla="*/ 6312268 w 9758551"/>
              <a:gd name="connsiteY1550" fmla="*/ 3385442 h 6281042"/>
              <a:gd name="connsiteX1551" fmla="*/ 6864718 w 9758551"/>
              <a:gd name="connsiteY1551" fmla="*/ 3042542 h 6281042"/>
              <a:gd name="connsiteX1552" fmla="*/ 7512418 w 9758551"/>
              <a:gd name="connsiteY1552" fmla="*/ 3071117 h 6281042"/>
              <a:gd name="connsiteX1553" fmla="*/ 7779118 w 9758551"/>
              <a:gd name="connsiteY1553" fmla="*/ 3528317 h 6281042"/>
              <a:gd name="connsiteX1554" fmla="*/ 7426693 w 9758551"/>
              <a:gd name="connsiteY1554" fmla="*/ 4747517 h 6281042"/>
              <a:gd name="connsiteX1555" fmla="*/ 6893293 w 9758551"/>
              <a:gd name="connsiteY1555" fmla="*/ 4899917 h 6281042"/>
              <a:gd name="connsiteX1556" fmla="*/ 6483718 w 9758551"/>
              <a:gd name="connsiteY1556" fmla="*/ 4728467 h 6281042"/>
              <a:gd name="connsiteX1557" fmla="*/ 6169393 w 9758551"/>
              <a:gd name="connsiteY1557" fmla="*/ 4118867 h 6281042"/>
              <a:gd name="connsiteX1558" fmla="*/ 6531343 w 9758551"/>
              <a:gd name="connsiteY1558" fmla="*/ 3375917 h 6281042"/>
              <a:gd name="connsiteX1559" fmla="*/ 7179043 w 9758551"/>
              <a:gd name="connsiteY1559" fmla="*/ 3213992 h 6281042"/>
              <a:gd name="connsiteX1560" fmla="*/ 7617193 w 9758551"/>
              <a:gd name="connsiteY1560" fmla="*/ 3356867 h 6281042"/>
              <a:gd name="connsiteX1561" fmla="*/ 7655293 w 9758551"/>
              <a:gd name="connsiteY1561" fmla="*/ 3680717 h 6281042"/>
              <a:gd name="connsiteX1562" fmla="*/ 6740893 w 9758551"/>
              <a:gd name="connsiteY1562" fmla="*/ 4385567 h 6281042"/>
              <a:gd name="connsiteX1563" fmla="*/ 4092943 w 9758551"/>
              <a:gd name="connsiteY1563" fmla="*/ 4147442 h 6281042"/>
              <a:gd name="connsiteX1564" fmla="*/ 3597643 w 9758551"/>
              <a:gd name="connsiteY1564" fmla="*/ 3709292 h 6281042"/>
              <a:gd name="connsiteX1565" fmla="*/ 3769093 w 9758551"/>
              <a:gd name="connsiteY1565" fmla="*/ 3166367 h 6281042"/>
              <a:gd name="connsiteX1566" fmla="*/ 5997943 w 9758551"/>
              <a:gd name="connsiteY1566" fmla="*/ 2413892 h 6281042"/>
              <a:gd name="connsiteX1567" fmla="*/ 6159868 w 9758551"/>
              <a:gd name="connsiteY1567" fmla="*/ 2737742 h 6281042"/>
              <a:gd name="connsiteX1568" fmla="*/ 6016993 w 9758551"/>
              <a:gd name="connsiteY1568" fmla="*/ 3433067 h 6281042"/>
              <a:gd name="connsiteX1569" fmla="*/ 4216768 w 9758551"/>
              <a:gd name="connsiteY1569" fmla="*/ 5252342 h 6281042"/>
              <a:gd name="connsiteX1570" fmla="*/ 3092818 w 9758551"/>
              <a:gd name="connsiteY1570" fmla="*/ 5776217 h 6281042"/>
              <a:gd name="connsiteX1571" fmla="*/ 2464168 w 9758551"/>
              <a:gd name="connsiteY1571" fmla="*/ 5738117 h 6281042"/>
              <a:gd name="connsiteX1572" fmla="*/ 2349868 w 9758551"/>
              <a:gd name="connsiteY1572" fmla="*/ 5471417 h 6281042"/>
              <a:gd name="connsiteX1573" fmla="*/ 2397493 w 9758551"/>
              <a:gd name="connsiteY1573" fmla="*/ 4918967 h 6281042"/>
              <a:gd name="connsiteX1574" fmla="*/ 2949943 w 9758551"/>
              <a:gd name="connsiteY1574" fmla="*/ 3985517 h 6281042"/>
              <a:gd name="connsiteX1575" fmla="*/ 3311893 w 9758551"/>
              <a:gd name="connsiteY1575" fmla="*/ 3756917 h 6281042"/>
              <a:gd name="connsiteX1576" fmla="*/ 3740518 w 9758551"/>
              <a:gd name="connsiteY1576" fmla="*/ 3928367 h 6281042"/>
              <a:gd name="connsiteX1577" fmla="*/ 4054843 w 9758551"/>
              <a:gd name="connsiteY1577" fmla="*/ 4928492 h 6281042"/>
              <a:gd name="connsiteX1578" fmla="*/ 3864343 w 9758551"/>
              <a:gd name="connsiteY1578" fmla="*/ 5271392 h 6281042"/>
              <a:gd name="connsiteX1579" fmla="*/ 2968993 w 9758551"/>
              <a:gd name="connsiteY1579" fmla="*/ 5395217 h 6281042"/>
              <a:gd name="connsiteX1580" fmla="*/ 1454518 w 9758551"/>
              <a:gd name="connsiteY1580" fmla="*/ 3833117 h 6281042"/>
              <a:gd name="connsiteX1581" fmla="*/ 1721218 w 9758551"/>
              <a:gd name="connsiteY1581" fmla="*/ 2928242 h 6281042"/>
              <a:gd name="connsiteX1582" fmla="*/ 2407018 w 9758551"/>
              <a:gd name="connsiteY1582" fmla="*/ 2747267 h 6281042"/>
              <a:gd name="connsiteX1583" fmla="*/ 2902318 w 9758551"/>
              <a:gd name="connsiteY1583" fmla="*/ 2890142 h 6281042"/>
              <a:gd name="connsiteX1584" fmla="*/ 3121393 w 9758551"/>
              <a:gd name="connsiteY1584" fmla="*/ 3271142 h 6281042"/>
              <a:gd name="connsiteX1585" fmla="*/ 2645143 w 9758551"/>
              <a:gd name="connsiteY1585" fmla="*/ 4280792 h 6281042"/>
              <a:gd name="connsiteX1586" fmla="*/ 2016493 w 9758551"/>
              <a:gd name="connsiteY1586" fmla="*/ 4347467 h 6281042"/>
              <a:gd name="connsiteX1587" fmla="*/ 1006843 w 9758551"/>
              <a:gd name="connsiteY1587" fmla="*/ 3814067 h 6281042"/>
              <a:gd name="connsiteX1588" fmla="*/ 921118 w 9758551"/>
              <a:gd name="connsiteY1588" fmla="*/ 3394967 h 6281042"/>
              <a:gd name="connsiteX1589" fmla="*/ 1168768 w 9758551"/>
              <a:gd name="connsiteY1589" fmla="*/ 3042542 h 6281042"/>
              <a:gd name="connsiteX1590" fmla="*/ 3073768 w 9758551"/>
              <a:gd name="connsiteY1590" fmla="*/ 2585342 h 6281042"/>
              <a:gd name="connsiteX1591" fmla="*/ 3654793 w 9758551"/>
              <a:gd name="connsiteY1591" fmla="*/ 2852042 h 6281042"/>
              <a:gd name="connsiteX1592" fmla="*/ 3892918 w 9758551"/>
              <a:gd name="connsiteY1592" fmla="*/ 3242567 h 6281042"/>
              <a:gd name="connsiteX1593" fmla="*/ 3273793 w 9758551"/>
              <a:gd name="connsiteY1593" fmla="*/ 4680842 h 6281042"/>
              <a:gd name="connsiteX1594" fmla="*/ 2092693 w 9758551"/>
              <a:gd name="connsiteY1594" fmla="*/ 5157092 h 6281042"/>
              <a:gd name="connsiteX1595" fmla="*/ 1664068 w 9758551"/>
              <a:gd name="connsiteY1595" fmla="*/ 4918967 h 6281042"/>
              <a:gd name="connsiteX1596" fmla="*/ 1721218 w 9758551"/>
              <a:gd name="connsiteY1596" fmla="*/ 3966467 h 6281042"/>
              <a:gd name="connsiteX1597" fmla="*/ 3369043 w 9758551"/>
              <a:gd name="connsiteY1597" fmla="*/ 2328167 h 6281042"/>
              <a:gd name="connsiteX1598" fmla="*/ 5140693 w 9758551"/>
              <a:gd name="connsiteY1598" fmla="*/ 2137667 h 6281042"/>
              <a:gd name="connsiteX1599" fmla="*/ 5721718 w 9758551"/>
              <a:gd name="connsiteY1599" fmla="*/ 2499617 h 6281042"/>
              <a:gd name="connsiteX1600" fmla="*/ 5759818 w 9758551"/>
              <a:gd name="connsiteY1600" fmla="*/ 3071117 h 6281042"/>
              <a:gd name="connsiteX1601" fmla="*/ 4321543 w 9758551"/>
              <a:gd name="connsiteY1601" fmla="*/ 4042667 h 6281042"/>
              <a:gd name="connsiteX1602" fmla="*/ 3283318 w 9758551"/>
              <a:gd name="connsiteY1602" fmla="*/ 3718817 h 6281042"/>
              <a:gd name="connsiteX1603" fmla="*/ 3273793 w 9758551"/>
              <a:gd name="connsiteY1603" fmla="*/ 3109217 h 6281042"/>
              <a:gd name="connsiteX1604" fmla="*/ 3540493 w 9758551"/>
              <a:gd name="connsiteY1604" fmla="*/ 2537717 h 6281042"/>
              <a:gd name="connsiteX1605" fmla="*/ 5559793 w 9758551"/>
              <a:gd name="connsiteY1605" fmla="*/ 1909067 h 6281042"/>
              <a:gd name="connsiteX1606" fmla="*/ 6664693 w 9758551"/>
              <a:gd name="connsiteY1606" fmla="*/ 2480567 h 6281042"/>
              <a:gd name="connsiteX1607" fmla="*/ 6645643 w 9758551"/>
              <a:gd name="connsiteY1607" fmla="*/ 3442592 h 6281042"/>
              <a:gd name="connsiteX1608" fmla="*/ 4731118 w 9758551"/>
              <a:gd name="connsiteY1608" fmla="*/ 3833117 h 6281042"/>
              <a:gd name="connsiteX1609" fmla="*/ 3197593 w 9758551"/>
              <a:gd name="connsiteY1609" fmla="*/ 3337817 h 6281042"/>
              <a:gd name="connsiteX1610" fmla="*/ 3311893 w 9758551"/>
              <a:gd name="connsiteY1610" fmla="*/ 2356742 h 6281042"/>
              <a:gd name="connsiteX1611" fmla="*/ 4921618 w 9758551"/>
              <a:gd name="connsiteY1611" fmla="*/ 2013842 h 6281042"/>
              <a:gd name="connsiteX1612" fmla="*/ 5597893 w 9758551"/>
              <a:gd name="connsiteY1612" fmla="*/ 2251967 h 6281042"/>
              <a:gd name="connsiteX1613" fmla="*/ 5712193 w 9758551"/>
              <a:gd name="connsiteY1613" fmla="*/ 3185417 h 6281042"/>
              <a:gd name="connsiteX1614" fmla="*/ 4226293 w 9758551"/>
              <a:gd name="connsiteY1614" fmla="*/ 3833117 h 6281042"/>
              <a:gd name="connsiteX1615" fmla="*/ 1368793 w 9758551"/>
              <a:gd name="connsiteY1615" fmla="*/ 3090167 h 6281042"/>
              <a:gd name="connsiteX1616" fmla="*/ 1378318 w 9758551"/>
              <a:gd name="connsiteY1616" fmla="*/ 1623317 h 6281042"/>
              <a:gd name="connsiteX1617" fmla="*/ 3464293 w 9758551"/>
              <a:gd name="connsiteY1617" fmla="*/ 794642 h 6281042"/>
              <a:gd name="connsiteX1618" fmla="*/ 3788143 w 9758551"/>
              <a:gd name="connsiteY1618" fmla="*/ 1089917 h 6281042"/>
              <a:gd name="connsiteX1619" fmla="*/ 3873868 w 9758551"/>
              <a:gd name="connsiteY1619" fmla="*/ 1499492 h 6281042"/>
              <a:gd name="connsiteX1620" fmla="*/ 3740518 w 9758551"/>
              <a:gd name="connsiteY1620" fmla="*/ 2013842 h 6281042"/>
              <a:gd name="connsiteX1621" fmla="*/ 1730743 w 9758551"/>
              <a:gd name="connsiteY1621" fmla="*/ 2823467 h 6281042"/>
              <a:gd name="connsiteX1622" fmla="*/ 959218 w 9758551"/>
              <a:gd name="connsiteY1622" fmla="*/ 2737742 h 6281042"/>
              <a:gd name="connsiteX1623" fmla="*/ 1102093 w 9758551"/>
              <a:gd name="connsiteY1623" fmla="*/ 1909067 h 6281042"/>
              <a:gd name="connsiteX1624" fmla="*/ 1978393 w 9758551"/>
              <a:gd name="connsiteY1624" fmla="*/ 1261367 h 6281042"/>
              <a:gd name="connsiteX1625" fmla="*/ 3730993 w 9758551"/>
              <a:gd name="connsiteY1625" fmla="*/ 899417 h 6281042"/>
              <a:gd name="connsiteX1626" fmla="*/ 6874243 w 9758551"/>
              <a:gd name="connsiteY1626" fmla="*/ 1432817 h 6281042"/>
              <a:gd name="connsiteX1627" fmla="*/ 6912343 w 9758551"/>
              <a:gd name="connsiteY1627" fmla="*/ 2061467 h 6281042"/>
              <a:gd name="connsiteX1628" fmla="*/ 4121518 w 9758551"/>
              <a:gd name="connsiteY1628" fmla="*/ 2737742 h 6281042"/>
              <a:gd name="connsiteX1629" fmla="*/ 3511918 w 9758551"/>
              <a:gd name="connsiteY1629" fmla="*/ 2290067 h 6281042"/>
              <a:gd name="connsiteX1630" fmla="*/ 3502393 w 9758551"/>
              <a:gd name="connsiteY1630" fmla="*/ 1909067 h 6281042"/>
              <a:gd name="connsiteX1631" fmla="*/ 4111993 w 9758551"/>
              <a:gd name="connsiteY1631" fmla="*/ 1108967 h 6281042"/>
              <a:gd name="connsiteX1632" fmla="*/ 4540618 w 9758551"/>
              <a:gd name="connsiteY1632" fmla="*/ 1070867 h 6281042"/>
              <a:gd name="connsiteX1633" fmla="*/ 4959718 w 9758551"/>
              <a:gd name="connsiteY1633" fmla="*/ 1470917 h 6281042"/>
              <a:gd name="connsiteX1634" fmla="*/ 4988293 w 9758551"/>
              <a:gd name="connsiteY1634" fmla="*/ 2518667 h 6281042"/>
              <a:gd name="connsiteX1635" fmla="*/ 4340593 w 9758551"/>
              <a:gd name="connsiteY1635" fmla="*/ 3090167 h 6281042"/>
              <a:gd name="connsiteX1636" fmla="*/ 3826243 w 9758551"/>
              <a:gd name="connsiteY1636" fmla="*/ 3061592 h 6281042"/>
              <a:gd name="connsiteX1637" fmla="*/ 3730993 w 9758551"/>
              <a:gd name="connsiteY1637" fmla="*/ 2804417 h 6281042"/>
              <a:gd name="connsiteX1638" fmla="*/ 4102468 w 9758551"/>
              <a:gd name="connsiteY1638" fmla="*/ 1680467 h 6281042"/>
              <a:gd name="connsiteX1639" fmla="*/ 5369293 w 9758551"/>
              <a:gd name="connsiteY1639" fmla="*/ 937517 h 6281042"/>
              <a:gd name="connsiteX1640" fmla="*/ 5674093 w 9758551"/>
              <a:gd name="connsiteY1640" fmla="*/ 1375667 h 6281042"/>
              <a:gd name="connsiteX1641" fmla="*/ 5159743 w 9758551"/>
              <a:gd name="connsiteY1641" fmla="*/ 2594867 h 6281042"/>
              <a:gd name="connsiteX1642" fmla="*/ 3235693 w 9758551"/>
              <a:gd name="connsiteY1642" fmla="*/ 2690117 h 6281042"/>
              <a:gd name="connsiteX1643" fmla="*/ 2911843 w 9758551"/>
              <a:gd name="connsiteY1643" fmla="*/ 2166242 h 6281042"/>
              <a:gd name="connsiteX1644" fmla="*/ 3711943 w 9758551"/>
              <a:gd name="connsiteY1644" fmla="*/ 785117 h 6281042"/>
              <a:gd name="connsiteX1645" fmla="*/ 4111993 w 9758551"/>
              <a:gd name="connsiteY1645" fmla="*/ 918467 h 6281042"/>
              <a:gd name="connsiteX1646" fmla="*/ 4378693 w 9758551"/>
              <a:gd name="connsiteY1646" fmla="*/ 2013842 h 6281042"/>
              <a:gd name="connsiteX1647" fmla="*/ 4016743 w 9758551"/>
              <a:gd name="connsiteY1647" fmla="*/ 2432942 h 6281042"/>
              <a:gd name="connsiteX1648" fmla="*/ 2492743 w 9758551"/>
              <a:gd name="connsiteY1648" fmla="*/ 2575817 h 6281042"/>
              <a:gd name="connsiteX1649" fmla="*/ 2187943 w 9758551"/>
              <a:gd name="connsiteY1649" fmla="*/ 2204342 h 6281042"/>
              <a:gd name="connsiteX1650" fmla="*/ 2340343 w 9758551"/>
              <a:gd name="connsiteY1650" fmla="*/ 1013717 h 6281042"/>
              <a:gd name="connsiteX1651" fmla="*/ 3464293 w 9758551"/>
              <a:gd name="connsiteY1651" fmla="*/ 708917 h 6281042"/>
              <a:gd name="connsiteX1652" fmla="*/ 4473943 w 9758551"/>
              <a:gd name="connsiteY1652" fmla="*/ 1575692 h 6281042"/>
              <a:gd name="connsiteX1653" fmla="*/ 4492993 w 9758551"/>
              <a:gd name="connsiteY1653" fmla="*/ 2023367 h 6281042"/>
              <a:gd name="connsiteX1654" fmla="*/ 3873868 w 9758551"/>
              <a:gd name="connsiteY1654" fmla="*/ 2232917 h 6281042"/>
              <a:gd name="connsiteX1655" fmla="*/ 3607168 w 9758551"/>
              <a:gd name="connsiteY1655" fmla="*/ 1880492 h 6281042"/>
              <a:gd name="connsiteX1656" fmla="*/ 3750043 w 9758551"/>
              <a:gd name="connsiteY1656" fmla="*/ 1347092 h 6281042"/>
              <a:gd name="connsiteX1657" fmla="*/ 5131168 w 9758551"/>
              <a:gd name="connsiteY1657" fmla="*/ 880367 h 6281042"/>
              <a:gd name="connsiteX1658" fmla="*/ 5369293 w 9758551"/>
              <a:gd name="connsiteY1658" fmla="*/ 1566167 h 6281042"/>
              <a:gd name="connsiteX1659" fmla="*/ 5331193 w 9758551"/>
              <a:gd name="connsiteY1659" fmla="*/ 2042417 h 6281042"/>
              <a:gd name="connsiteX1660" fmla="*/ 5274043 w 9758551"/>
              <a:gd name="connsiteY1660" fmla="*/ 2166242 h 6281042"/>
              <a:gd name="connsiteX1661" fmla="*/ 3730993 w 9758551"/>
              <a:gd name="connsiteY1661" fmla="*/ 2775842 h 6281042"/>
              <a:gd name="connsiteX1662" fmla="*/ 3330943 w 9758551"/>
              <a:gd name="connsiteY1662" fmla="*/ 2537717 h 6281042"/>
              <a:gd name="connsiteX1663" fmla="*/ 4531093 w 9758551"/>
              <a:gd name="connsiteY1663" fmla="*/ 1251842 h 6281042"/>
              <a:gd name="connsiteX1664" fmla="*/ 5826493 w 9758551"/>
              <a:gd name="connsiteY1664" fmla="*/ 1785242 h 6281042"/>
              <a:gd name="connsiteX1665" fmla="*/ 5883643 w 9758551"/>
              <a:gd name="connsiteY1665" fmla="*/ 2461517 h 6281042"/>
              <a:gd name="connsiteX1666" fmla="*/ 4616818 w 9758551"/>
              <a:gd name="connsiteY1666" fmla="*/ 3194942 h 6281042"/>
              <a:gd name="connsiteX1667" fmla="*/ 4416793 w 9758551"/>
              <a:gd name="connsiteY1667" fmla="*/ 2832992 h 6281042"/>
              <a:gd name="connsiteX1668" fmla="*/ 5121643 w 9758551"/>
              <a:gd name="connsiteY1668" fmla="*/ 1013717 h 6281042"/>
              <a:gd name="connsiteX1669" fmla="*/ 5836018 w 9758551"/>
              <a:gd name="connsiteY1669" fmla="*/ 870842 h 6281042"/>
              <a:gd name="connsiteX1670" fmla="*/ 6502768 w 9758551"/>
              <a:gd name="connsiteY1670" fmla="*/ 1108967 h 6281042"/>
              <a:gd name="connsiteX1671" fmla="*/ 6731368 w 9758551"/>
              <a:gd name="connsiteY1671" fmla="*/ 2480567 h 6281042"/>
              <a:gd name="connsiteX1672" fmla="*/ 6045568 w 9758551"/>
              <a:gd name="connsiteY1672" fmla="*/ 2966342 h 6281042"/>
              <a:gd name="connsiteX1673" fmla="*/ 5235943 w 9758551"/>
              <a:gd name="connsiteY1673" fmla="*/ 2975867 h 6281042"/>
              <a:gd name="connsiteX1674" fmla="*/ 4816843 w 9758551"/>
              <a:gd name="connsiteY1674" fmla="*/ 2623442 h 6281042"/>
              <a:gd name="connsiteX1675" fmla="*/ 5407393 w 9758551"/>
              <a:gd name="connsiteY1675" fmla="*/ 613667 h 6281042"/>
              <a:gd name="connsiteX1676" fmla="*/ 6817093 w 9758551"/>
              <a:gd name="connsiteY1676" fmla="*/ 4067 h 6281042"/>
              <a:gd name="connsiteX1677" fmla="*/ 7712443 w 9758551"/>
              <a:gd name="connsiteY1677" fmla="*/ 146942 h 6281042"/>
              <a:gd name="connsiteX1678" fmla="*/ 8160118 w 9758551"/>
              <a:gd name="connsiteY1678" fmla="*/ 1728092 h 6281042"/>
              <a:gd name="connsiteX1679" fmla="*/ 6150343 w 9758551"/>
              <a:gd name="connsiteY1679" fmla="*/ 3652142 h 6281042"/>
              <a:gd name="connsiteX1680" fmla="*/ 5483593 w 9758551"/>
              <a:gd name="connsiteY1680" fmla="*/ 3128267 h 6281042"/>
              <a:gd name="connsiteX1681" fmla="*/ 6245593 w 9758551"/>
              <a:gd name="connsiteY1681" fmla="*/ 1470917 h 6281042"/>
              <a:gd name="connsiteX1682" fmla="*/ 6874243 w 9758551"/>
              <a:gd name="connsiteY1682" fmla="*/ 1404242 h 6281042"/>
              <a:gd name="connsiteX1683" fmla="*/ 7445743 w 9758551"/>
              <a:gd name="connsiteY1683" fmla="*/ 1994792 h 6281042"/>
              <a:gd name="connsiteX1684" fmla="*/ 7055218 w 9758551"/>
              <a:gd name="connsiteY1684" fmla="*/ 3385442 h 6281042"/>
              <a:gd name="connsiteX1685" fmla="*/ 6074143 w 9758551"/>
              <a:gd name="connsiteY1685" fmla="*/ 3452117 h 6281042"/>
              <a:gd name="connsiteX1686" fmla="*/ 5435968 w 9758551"/>
              <a:gd name="connsiteY1686" fmla="*/ 3004442 h 6281042"/>
              <a:gd name="connsiteX1687" fmla="*/ 5931268 w 9758551"/>
              <a:gd name="connsiteY1687" fmla="*/ 1318517 h 6281042"/>
              <a:gd name="connsiteX1688" fmla="*/ 6036043 w 9758551"/>
              <a:gd name="connsiteY1688" fmla="*/ 1251842 h 6281042"/>
              <a:gd name="connsiteX1689" fmla="*/ 7845793 w 9758551"/>
              <a:gd name="connsiteY1689" fmla="*/ 2223392 h 6281042"/>
              <a:gd name="connsiteX1690" fmla="*/ 7921993 w 9758551"/>
              <a:gd name="connsiteY1690" fmla="*/ 2880617 h 6281042"/>
              <a:gd name="connsiteX1691" fmla="*/ 6874243 w 9758551"/>
              <a:gd name="connsiteY1691" fmla="*/ 3814067 h 6281042"/>
              <a:gd name="connsiteX1692" fmla="*/ 6397993 w 9758551"/>
              <a:gd name="connsiteY1692" fmla="*/ 3537842 h 6281042"/>
              <a:gd name="connsiteX1693" fmla="*/ 6464668 w 9758551"/>
              <a:gd name="connsiteY1693" fmla="*/ 2890142 h 6281042"/>
              <a:gd name="connsiteX1694" fmla="*/ 8893543 w 9758551"/>
              <a:gd name="connsiteY1694" fmla="*/ 2213867 h 6281042"/>
              <a:gd name="connsiteX1695" fmla="*/ 9226918 w 9758551"/>
              <a:gd name="connsiteY1695" fmla="*/ 2661542 h 6281042"/>
              <a:gd name="connsiteX1696" fmla="*/ 8283943 w 9758551"/>
              <a:gd name="connsiteY1696" fmla="*/ 4652267 h 6281042"/>
              <a:gd name="connsiteX1697" fmla="*/ 6855193 w 9758551"/>
              <a:gd name="connsiteY1697" fmla="*/ 4776092 h 6281042"/>
              <a:gd name="connsiteX1698" fmla="*/ 6417043 w 9758551"/>
              <a:gd name="connsiteY1698" fmla="*/ 4261742 h 6281042"/>
              <a:gd name="connsiteX1699" fmla="*/ 6855193 w 9758551"/>
              <a:gd name="connsiteY1699" fmla="*/ 3404492 h 6281042"/>
              <a:gd name="connsiteX1700" fmla="*/ 7217143 w 9758551"/>
              <a:gd name="connsiteY1700" fmla="*/ 3309242 h 6281042"/>
              <a:gd name="connsiteX1701" fmla="*/ 7540993 w 9758551"/>
              <a:gd name="connsiteY1701" fmla="*/ 3461642 h 6281042"/>
              <a:gd name="connsiteX1702" fmla="*/ 7569568 w 9758551"/>
              <a:gd name="connsiteY1702" fmla="*/ 4823717 h 6281042"/>
              <a:gd name="connsiteX1703" fmla="*/ 6769468 w 9758551"/>
              <a:gd name="connsiteY1703" fmla="*/ 5442842 h 6281042"/>
              <a:gd name="connsiteX1704" fmla="*/ 4426318 w 9758551"/>
              <a:gd name="connsiteY1704" fmla="*/ 4728467 h 6281042"/>
              <a:gd name="connsiteX1705" fmla="*/ 4264393 w 9758551"/>
              <a:gd name="connsiteY1705" fmla="*/ 3585467 h 6281042"/>
              <a:gd name="connsiteX1706" fmla="*/ 6083668 w 9758551"/>
              <a:gd name="connsiteY1706" fmla="*/ 1994792 h 6281042"/>
              <a:gd name="connsiteX1707" fmla="*/ 6731368 w 9758551"/>
              <a:gd name="connsiteY1707" fmla="*/ 2194817 h 6281042"/>
              <a:gd name="connsiteX1708" fmla="*/ 6740893 w 9758551"/>
              <a:gd name="connsiteY1708" fmla="*/ 2909192 h 6281042"/>
              <a:gd name="connsiteX1709" fmla="*/ 3711943 w 9758551"/>
              <a:gd name="connsiteY1709" fmla="*/ 3909317 h 6281042"/>
              <a:gd name="connsiteX1710" fmla="*/ 2711818 w 9758551"/>
              <a:gd name="connsiteY1710" fmla="*/ 3128267 h 6281042"/>
              <a:gd name="connsiteX1711" fmla="*/ 2816593 w 9758551"/>
              <a:gd name="connsiteY1711" fmla="*/ 1842392 h 6281042"/>
              <a:gd name="connsiteX1712" fmla="*/ 4645393 w 9758551"/>
              <a:gd name="connsiteY1712" fmla="*/ 89792 h 6281042"/>
              <a:gd name="connsiteX1713" fmla="*/ 4921618 w 9758551"/>
              <a:gd name="connsiteY1713" fmla="*/ 242192 h 6281042"/>
              <a:gd name="connsiteX1714" fmla="*/ 4959718 w 9758551"/>
              <a:gd name="connsiteY1714" fmla="*/ 642242 h 6281042"/>
              <a:gd name="connsiteX1715" fmla="*/ 4350118 w 9758551"/>
              <a:gd name="connsiteY1715" fmla="*/ 1413767 h 6281042"/>
              <a:gd name="connsiteX1716" fmla="*/ 3111868 w 9758551"/>
              <a:gd name="connsiteY1716" fmla="*/ 1442342 h 6281042"/>
              <a:gd name="connsiteX1717" fmla="*/ 2759443 w 9758551"/>
              <a:gd name="connsiteY1717" fmla="*/ 1242317 h 6281042"/>
              <a:gd name="connsiteX1718" fmla="*/ 3559543 w 9758551"/>
              <a:gd name="connsiteY1718" fmla="*/ 585092 h 6281042"/>
              <a:gd name="connsiteX1719" fmla="*/ 5235943 w 9758551"/>
              <a:gd name="connsiteY1719" fmla="*/ 1013717 h 6281042"/>
              <a:gd name="connsiteX1720" fmla="*/ 5293093 w 9758551"/>
              <a:gd name="connsiteY1720" fmla="*/ 1718567 h 6281042"/>
              <a:gd name="connsiteX1721" fmla="*/ 4740643 w 9758551"/>
              <a:gd name="connsiteY1721" fmla="*/ 2423417 h 6281042"/>
              <a:gd name="connsiteX1722" fmla="*/ 1597393 w 9758551"/>
              <a:gd name="connsiteY1722" fmla="*/ 2775842 h 6281042"/>
              <a:gd name="connsiteX1723" fmla="*/ 1740268 w 9758551"/>
              <a:gd name="connsiteY1723" fmla="*/ 2128142 h 6281042"/>
              <a:gd name="connsiteX1724" fmla="*/ 3130918 w 9758551"/>
              <a:gd name="connsiteY1724" fmla="*/ 1518542 h 6281042"/>
              <a:gd name="connsiteX1725" fmla="*/ 3673843 w 9758551"/>
              <a:gd name="connsiteY1725" fmla="*/ 1766192 h 6281042"/>
              <a:gd name="connsiteX1726" fmla="*/ 3521443 w 9758551"/>
              <a:gd name="connsiteY1726" fmla="*/ 2928242 h 6281042"/>
              <a:gd name="connsiteX1727" fmla="*/ 2740393 w 9758551"/>
              <a:gd name="connsiteY1727" fmla="*/ 3394967 h 6281042"/>
              <a:gd name="connsiteX1728" fmla="*/ 2302243 w 9758551"/>
              <a:gd name="connsiteY1728" fmla="*/ 3356867 h 6281042"/>
              <a:gd name="connsiteX1729" fmla="*/ 1692643 w 9758551"/>
              <a:gd name="connsiteY1729" fmla="*/ 737492 h 6281042"/>
              <a:gd name="connsiteX1730" fmla="*/ 2483218 w 9758551"/>
              <a:gd name="connsiteY1730" fmla="*/ 223142 h 6281042"/>
              <a:gd name="connsiteX1731" fmla="*/ 3483343 w 9758551"/>
              <a:gd name="connsiteY1731" fmla="*/ 432692 h 6281042"/>
              <a:gd name="connsiteX1732" fmla="*/ 3683368 w 9758551"/>
              <a:gd name="connsiteY1732" fmla="*/ 1023242 h 6281042"/>
              <a:gd name="connsiteX1733" fmla="*/ 3226168 w 9758551"/>
              <a:gd name="connsiteY1733" fmla="*/ 2251967 h 6281042"/>
              <a:gd name="connsiteX1734" fmla="*/ 1102093 w 9758551"/>
              <a:gd name="connsiteY1734" fmla="*/ 2632967 h 6281042"/>
              <a:gd name="connsiteX1735" fmla="*/ 968743 w 9758551"/>
              <a:gd name="connsiteY1735" fmla="*/ 2251967 h 6281042"/>
              <a:gd name="connsiteX1736" fmla="*/ 1959343 w 9758551"/>
              <a:gd name="connsiteY1736" fmla="*/ 1499492 h 6281042"/>
              <a:gd name="connsiteX1737" fmla="*/ 4207243 w 9758551"/>
              <a:gd name="connsiteY1737" fmla="*/ 1975742 h 6281042"/>
              <a:gd name="connsiteX1738" fmla="*/ 4454893 w 9758551"/>
              <a:gd name="connsiteY1738" fmla="*/ 2461517 h 6281042"/>
              <a:gd name="connsiteX1739" fmla="*/ 3540493 w 9758551"/>
              <a:gd name="connsiteY1739" fmla="*/ 3518792 h 6281042"/>
              <a:gd name="connsiteX1740" fmla="*/ 1340218 w 9758551"/>
              <a:gd name="connsiteY1740" fmla="*/ 3356867 h 6281042"/>
              <a:gd name="connsiteX1741" fmla="*/ 1225918 w 9758551"/>
              <a:gd name="connsiteY1741" fmla="*/ 2604392 h 6281042"/>
              <a:gd name="connsiteX1742" fmla="*/ 3911968 w 9758551"/>
              <a:gd name="connsiteY1742" fmla="*/ 566042 h 6281042"/>
              <a:gd name="connsiteX1743" fmla="*/ 4607293 w 9758551"/>
              <a:gd name="connsiteY1743" fmla="*/ 985142 h 6281042"/>
              <a:gd name="connsiteX1744" fmla="*/ 4540618 w 9758551"/>
              <a:gd name="connsiteY1744" fmla="*/ 2175767 h 6281042"/>
              <a:gd name="connsiteX1745" fmla="*/ 1473568 w 9758551"/>
              <a:gd name="connsiteY1745" fmla="*/ 4385567 h 6281042"/>
              <a:gd name="connsiteX1746" fmla="*/ 1044943 w 9758551"/>
              <a:gd name="connsiteY1746" fmla="*/ 3956942 h 6281042"/>
              <a:gd name="connsiteX1747" fmla="*/ 2568943 w 9758551"/>
              <a:gd name="connsiteY1747" fmla="*/ 1766192 h 6281042"/>
              <a:gd name="connsiteX1748" fmla="*/ 3464293 w 9758551"/>
              <a:gd name="connsiteY1748" fmla="*/ 1909067 h 6281042"/>
              <a:gd name="connsiteX1749" fmla="*/ 4007218 w 9758551"/>
              <a:gd name="connsiteY1749" fmla="*/ 3347342 h 6281042"/>
              <a:gd name="connsiteX1750" fmla="*/ 3188068 w 9758551"/>
              <a:gd name="connsiteY1750" fmla="*/ 3842642 h 6281042"/>
              <a:gd name="connsiteX1751" fmla="*/ 2435593 w 9758551"/>
              <a:gd name="connsiteY1751" fmla="*/ 3699767 h 6281042"/>
              <a:gd name="connsiteX1752" fmla="*/ 3435718 w 9758551"/>
              <a:gd name="connsiteY1752" fmla="*/ 1747142 h 6281042"/>
              <a:gd name="connsiteX1753" fmla="*/ 5150218 w 9758551"/>
              <a:gd name="connsiteY1753" fmla="*/ 1461392 h 6281042"/>
              <a:gd name="connsiteX1754" fmla="*/ 5940793 w 9758551"/>
              <a:gd name="connsiteY1754" fmla="*/ 1966217 h 6281042"/>
              <a:gd name="connsiteX1755" fmla="*/ 4797793 w 9758551"/>
              <a:gd name="connsiteY1755" fmla="*/ 4766567 h 6281042"/>
              <a:gd name="connsiteX1756" fmla="*/ 2721343 w 9758551"/>
              <a:gd name="connsiteY1756" fmla="*/ 5223767 h 6281042"/>
              <a:gd name="connsiteX1757" fmla="*/ 2149843 w 9758551"/>
              <a:gd name="connsiteY1757" fmla="*/ 4480817 h 6281042"/>
              <a:gd name="connsiteX1758" fmla="*/ 4445368 w 9758551"/>
              <a:gd name="connsiteY1758" fmla="*/ 2699642 h 6281042"/>
              <a:gd name="connsiteX1759" fmla="*/ 5426443 w 9758551"/>
              <a:gd name="connsiteY1759" fmla="*/ 2852042 h 6281042"/>
              <a:gd name="connsiteX1760" fmla="*/ 5626468 w 9758551"/>
              <a:gd name="connsiteY1760" fmla="*/ 3452117 h 6281042"/>
              <a:gd name="connsiteX1761" fmla="*/ 4331068 w 9758551"/>
              <a:gd name="connsiteY1761" fmla="*/ 4718942 h 6281042"/>
              <a:gd name="connsiteX1762" fmla="*/ 3950068 w 9758551"/>
              <a:gd name="connsiteY1762" fmla="*/ 4385567 h 6281042"/>
              <a:gd name="connsiteX1763" fmla="*/ 4702543 w 9758551"/>
              <a:gd name="connsiteY1763" fmla="*/ 3109217 h 6281042"/>
              <a:gd name="connsiteX1764" fmla="*/ 6016993 w 9758551"/>
              <a:gd name="connsiteY1764" fmla="*/ 2937767 h 6281042"/>
              <a:gd name="connsiteX1765" fmla="*/ 6959968 w 9758551"/>
              <a:gd name="connsiteY1765" fmla="*/ 3309242 h 6281042"/>
              <a:gd name="connsiteX1766" fmla="*/ 6617068 w 9758551"/>
              <a:gd name="connsiteY1766" fmla="*/ 5566667 h 6281042"/>
              <a:gd name="connsiteX1767" fmla="*/ 5121643 w 9758551"/>
              <a:gd name="connsiteY1767" fmla="*/ 5700017 h 6281042"/>
              <a:gd name="connsiteX1768" fmla="*/ 4616818 w 9758551"/>
              <a:gd name="connsiteY1768" fmla="*/ 4537967 h 6281042"/>
              <a:gd name="connsiteX1769" fmla="*/ 4702543 w 9758551"/>
              <a:gd name="connsiteY1769" fmla="*/ 4404617 h 6281042"/>
              <a:gd name="connsiteX1770" fmla="*/ 5159743 w 9758551"/>
              <a:gd name="connsiteY1770" fmla="*/ 4499867 h 6281042"/>
              <a:gd name="connsiteX1771" fmla="*/ 5016868 w 9758551"/>
              <a:gd name="connsiteY1771" fmla="*/ 5414267 h 6281042"/>
              <a:gd name="connsiteX1772" fmla="*/ 3445243 w 9758551"/>
              <a:gd name="connsiteY1772" fmla="*/ 5880992 h 6281042"/>
              <a:gd name="connsiteX1773" fmla="*/ 2578468 w 9758551"/>
              <a:gd name="connsiteY1773" fmla="*/ 5557142 h 6281042"/>
              <a:gd name="connsiteX1774" fmla="*/ 3692893 w 9758551"/>
              <a:gd name="connsiteY1774" fmla="*/ 4566542 h 6281042"/>
              <a:gd name="connsiteX1775" fmla="*/ 3607168 w 9758551"/>
              <a:gd name="connsiteY1775" fmla="*/ 5795267 h 6281042"/>
              <a:gd name="connsiteX1776" fmla="*/ 3264268 w 9758551"/>
              <a:gd name="connsiteY1776" fmla="*/ 5690492 h 6281042"/>
              <a:gd name="connsiteX1777" fmla="*/ 3178543 w 9758551"/>
              <a:gd name="connsiteY1777" fmla="*/ 4918967 h 6281042"/>
              <a:gd name="connsiteX1778" fmla="*/ 5616943 w 9758551"/>
              <a:gd name="connsiteY1778" fmla="*/ 3880742 h 6281042"/>
              <a:gd name="connsiteX1779" fmla="*/ 6131293 w 9758551"/>
              <a:gd name="connsiteY1779" fmla="*/ 4557017 h 6281042"/>
              <a:gd name="connsiteX1780" fmla="*/ 4883518 w 9758551"/>
              <a:gd name="connsiteY1780" fmla="*/ 5290442 h 6281042"/>
              <a:gd name="connsiteX1781" fmla="*/ 4169143 w 9758551"/>
              <a:gd name="connsiteY1781" fmla="*/ 4833242 h 6281042"/>
              <a:gd name="connsiteX1782" fmla="*/ 5864593 w 9758551"/>
              <a:gd name="connsiteY1782" fmla="*/ 2337692 h 6281042"/>
              <a:gd name="connsiteX1783" fmla="*/ 7064743 w 9758551"/>
              <a:gd name="connsiteY1783" fmla="*/ 2032892 h 6281042"/>
              <a:gd name="connsiteX1784" fmla="*/ 6883768 w 9758551"/>
              <a:gd name="connsiteY1784" fmla="*/ 3766442 h 6281042"/>
              <a:gd name="connsiteX1785" fmla="*/ 4759693 w 9758551"/>
              <a:gd name="connsiteY1785" fmla="*/ 4557017 h 6281042"/>
              <a:gd name="connsiteX1786" fmla="*/ 3464293 w 9758551"/>
              <a:gd name="connsiteY1786" fmla="*/ 4233167 h 6281042"/>
              <a:gd name="connsiteX1787" fmla="*/ 4426318 w 9758551"/>
              <a:gd name="connsiteY1787" fmla="*/ 2461517 h 6281042"/>
              <a:gd name="connsiteX1788" fmla="*/ 5226418 w 9758551"/>
              <a:gd name="connsiteY1788" fmla="*/ 4023617 h 6281042"/>
              <a:gd name="connsiteX1789" fmla="*/ 4111993 w 9758551"/>
              <a:gd name="connsiteY1789" fmla="*/ 4490342 h 6281042"/>
              <a:gd name="connsiteX1790" fmla="*/ 3083293 w 9758551"/>
              <a:gd name="connsiteY1790" fmla="*/ 4033142 h 6281042"/>
              <a:gd name="connsiteX1791" fmla="*/ 3216643 w 9758551"/>
              <a:gd name="connsiteY1791" fmla="*/ 2671067 h 6281042"/>
              <a:gd name="connsiteX1792" fmla="*/ 4473943 w 9758551"/>
              <a:gd name="connsiteY1792" fmla="*/ 2366267 h 6281042"/>
              <a:gd name="connsiteX1793" fmla="*/ 6293218 w 9758551"/>
              <a:gd name="connsiteY1793" fmla="*/ 2966342 h 6281042"/>
              <a:gd name="connsiteX1794" fmla="*/ 6074143 w 9758551"/>
              <a:gd name="connsiteY1794" fmla="*/ 3661667 h 6281042"/>
              <a:gd name="connsiteX1795" fmla="*/ 5521693 w 9758551"/>
              <a:gd name="connsiteY1795" fmla="*/ 3337817 h 62810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</a:cxnLst>
            <a:rect l="l" t="t" r="r" b="b"/>
            <a:pathLst>
              <a:path w="9758551" h="6281042">
                <a:moveTo>
                  <a:pt x="6359893" y="3194942"/>
                </a:moveTo>
                <a:cubicBezTo>
                  <a:pt x="6322447" y="3207424"/>
                  <a:pt x="6289190" y="3217013"/>
                  <a:pt x="6255118" y="3242567"/>
                </a:cubicBezTo>
                <a:cubicBezTo>
                  <a:pt x="6202772" y="3281827"/>
                  <a:pt x="6194770" y="3289870"/>
                  <a:pt x="6121768" y="3328292"/>
                </a:cubicBezTo>
                <a:cubicBezTo>
                  <a:pt x="6094096" y="3342856"/>
                  <a:pt x="6064012" y="3352408"/>
                  <a:pt x="6036043" y="3366392"/>
                </a:cubicBezTo>
                <a:cubicBezTo>
                  <a:pt x="6025804" y="3371512"/>
                  <a:pt x="6018433" y="3382153"/>
                  <a:pt x="6007468" y="3385442"/>
                </a:cubicBezTo>
                <a:cubicBezTo>
                  <a:pt x="5985964" y="3391893"/>
                  <a:pt x="5963018" y="3391792"/>
                  <a:pt x="5940793" y="3394967"/>
                </a:cubicBezTo>
                <a:cubicBezTo>
                  <a:pt x="5763268" y="3483730"/>
                  <a:pt x="5780207" y="3480246"/>
                  <a:pt x="5521693" y="3566417"/>
                </a:cubicBezTo>
                <a:cubicBezTo>
                  <a:pt x="5493118" y="3575942"/>
                  <a:pt x="5465133" y="3587466"/>
                  <a:pt x="5435968" y="3594992"/>
                </a:cubicBezTo>
                <a:cubicBezTo>
                  <a:pt x="5366609" y="3612891"/>
                  <a:pt x="5295631" y="3624160"/>
                  <a:pt x="5226418" y="3642617"/>
                </a:cubicBezTo>
                <a:cubicBezTo>
                  <a:pt x="5200207" y="3649607"/>
                  <a:pt x="5176429" y="3664202"/>
                  <a:pt x="5150218" y="3671192"/>
                </a:cubicBezTo>
                <a:cubicBezTo>
                  <a:pt x="5128525" y="3676977"/>
                  <a:pt x="5105733" y="3677303"/>
                  <a:pt x="5083543" y="3680717"/>
                </a:cubicBezTo>
                <a:cubicBezTo>
                  <a:pt x="5064455" y="3683654"/>
                  <a:pt x="5045525" y="3687603"/>
                  <a:pt x="5026393" y="3690242"/>
                </a:cubicBezTo>
                <a:lnTo>
                  <a:pt x="4807318" y="3718817"/>
                </a:lnTo>
                <a:cubicBezTo>
                  <a:pt x="4600059" y="3746088"/>
                  <a:pt x="4718088" y="3735044"/>
                  <a:pt x="4483468" y="3747392"/>
                </a:cubicBezTo>
                <a:cubicBezTo>
                  <a:pt x="4292278" y="3776806"/>
                  <a:pt x="4330718" y="3775967"/>
                  <a:pt x="4064368" y="3775967"/>
                </a:cubicBezTo>
                <a:lnTo>
                  <a:pt x="2502268" y="3766442"/>
                </a:lnTo>
                <a:cubicBezTo>
                  <a:pt x="2442085" y="3757844"/>
                  <a:pt x="2339155" y="3741225"/>
                  <a:pt x="2273668" y="3737867"/>
                </a:cubicBezTo>
                <a:cubicBezTo>
                  <a:pt x="2181659" y="3733149"/>
                  <a:pt x="2089518" y="3731517"/>
                  <a:pt x="1997443" y="3728342"/>
                </a:cubicBezTo>
                <a:lnTo>
                  <a:pt x="1778368" y="3699767"/>
                </a:lnTo>
                <a:lnTo>
                  <a:pt x="1416418" y="3661667"/>
                </a:lnTo>
                <a:cubicBezTo>
                  <a:pt x="1371968" y="3642617"/>
                  <a:pt x="1325442" y="3627823"/>
                  <a:pt x="1283068" y="3604517"/>
                </a:cubicBezTo>
                <a:cubicBezTo>
                  <a:pt x="1252958" y="3587957"/>
                  <a:pt x="1178574" y="3509548"/>
                  <a:pt x="1159243" y="3490217"/>
                </a:cubicBezTo>
                <a:cubicBezTo>
                  <a:pt x="1152893" y="3360042"/>
                  <a:pt x="1140193" y="3230022"/>
                  <a:pt x="1140193" y="3099692"/>
                </a:cubicBezTo>
                <a:cubicBezTo>
                  <a:pt x="1140193" y="2918606"/>
                  <a:pt x="1144687" y="2737267"/>
                  <a:pt x="1159243" y="2556767"/>
                </a:cubicBezTo>
                <a:cubicBezTo>
                  <a:pt x="1160731" y="2538314"/>
                  <a:pt x="1174119" y="2521595"/>
                  <a:pt x="1187818" y="2509142"/>
                </a:cubicBezTo>
                <a:cubicBezTo>
                  <a:pt x="1227904" y="2472700"/>
                  <a:pt x="1265099" y="2461085"/>
                  <a:pt x="1311643" y="2442467"/>
                </a:cubicBezTo>
                <a:cubicBezTo>
                  <a:pt x="1416612" y="2352494"/>
                  <a:pt x="1508904" y="2266544"/>
                  <a:pt x="1654543" y="2223392"/>
                </a:cubicBezTo>
                <a:cubicBezTo>
                  <a:pt x="1740268" y="2197992"/>
                  <a:pt x="1827142" y="2176189"/>
                  <a:pt x="1911718" y="2147192"/>
                </a:cubicBezTo>
                <a:cubicBezTo>
                  <a:pt x="1938581" y="2137982"/>
                  <a:pt x="1960857" y="2117702"/>
                  <a:pt x="1987918" y="2109092"/>
                </a:cubicBezTo>
                <a:cubicBezTo>
                  <a:pt x="2031237" y="2095309"/>
                  <a:pt x="2077819" y="2093886"/>
                  <a:pt x="2121268" y="2080517"/>
                </a:cubicBezTo>
                <a:cubicBezTo>
                  <a:pt x="2160718" y="2068379"/>
                  <a:pt x="2196778" y="2046997"/>
                  <a:pt x="2235568" y="2032892"/>
                </a:cubicBezTo>
                <a:cubicBezTo>
                  <a:pt x="2312729" y="2004834"/>
                  <a:pt x="2346277" y="2001225"/>
                  <a:pt x="2426068" y="1985267"/>
                </a:cubicBezTo>
                <a:cubicBezTo>
                  <a:pt x="2477381" y="1962461"/>
                  <a:pt x="2550430" y="1925669"/>
                  <a:pt x="2607043" y="1918592"/>
                </a:cubicBezTo>
                <a:cubicBezTo>
                  <a:pt x="2676425" y="1909919"/>
                  <a:pt x="2746743" y="1912242"/>
                  <a:pt x="2816593" y="1909067"/>
                </a:cubicBezTo>
                <a:cubicBezTo>
                  <a:pt x="2845168" y="1905892"/>
                  <a:pt x="2873579" y="1900352"/>
                  <a:pt x="2902318" y="1899542"/>
                </a:cubicBezTo>
                <a:cubicBezTo>
                  <a:pt x="3537437" y="1881651"/>
                  <a:pt x="3375655" y="1886166"/>
                  <a:pt x="3940543" y="1909067"/>
                </a:cubicBezTo>
                <a:lnTo>
                  <a:pt x="4626343" y="1937642"/>
                </a:lnTo>
                <a:cubicBezTo>
                  <a:pt x="4829105" y="1966608"/>
                  <a:pt x="4567772" y="1931265"/>
                  <a:pt x="5045443" y="1966217"/>
                </a:cubicBezTo>
                <a:cubicBezTo>
                  <a:pt x="5058499" y="1967172"/>
                  <a:pt x="5070542" y="1974212"/>
                  <a:pt x="5083543" y="1975742"/>
                </a:cubicBezTo>
                <a:cubicBezTo>
                  <a:pt x="5252335" y="1995600"/>
                  <a:pt x="5154903" y="1975051"/>
                  <a:pt x="5293093" y="1994792"/>
                </a:cubicBezTo>
                <a:cubicBezTo>
                  <a:pt x="5339203" y="2001379"/>
                  <a:pt x="5372669" y="2012470"/>
                  <a:pt x="5416918" y="2032892"/>
                </a:cubicBezTo>
                <a:cubicBezTo>
                  <a:pt x="5433727" y="2040650"/>
                  <a:pt x="5447264" y="2054821"/>
                  <a:pt x="5464543" y="2061467"/>
                </a:cubicBezTo>
                <a:cubicBezTo>
                  <a:pt x="5488980" y="2070866"/>
                  <a:pt x="5515070" y="2075382"/>
                  <a:pt x="5540743" y="2080517"/>
                </a:cubicBezTo>
                <a:cubicBezTo>
                  <a:pt x="5657970" y="2103962"/>
                  <a:pt x="5663852" y="2100196"/>
                  <a:pt x="5788393" y="2109092"/>
                </a:cubicBezTo>
                <a:cubicBezTo>
                  <a:pt x="5904927" y="2167359"/>
                  <a:pt x="5720172" y="2080002"/>
                  <a:pt x="5893168" y="2137667"/>
                </a:cubicBezTo>
                <a:cubicBezTo>
                  <a:pt x="5910731" y="2143521"/>
                  <a:pt x="5924234" y="2157963"/>
                  <a:pt x="5940793" y="2166242"/>
                </a:cubicBezTo>
                <a:cubicBezTo>
                  <a:pt x="5956086" y="2173888"/>
                  <a:pt x="5973856" y="2176331"/>
                  <a:pt x="5988418" y="2185292"/>
                </a:cubicBezTo>
                <a:cubicBezTo>
                  <a:pt x="6015458" y="2201932"/>
                  <a:pt x="6034090" y="2233720"/>
                  <a:pt x="6064618" y="2242442"/>
                </a:cubicBezTo>
                <a:cubicBezTo>
                  <a:pt x="6107738" y="2254762"/>
                  <a:pt x="6133475" y="2257685"/>
                  <a:pt x="6169393" y="2280542"/>
                </a:cubicBezTo>
                <a:cubicBezTo>
                  <a:pt x="6192435" y="2295205"/>
                  <a:pt x="6214218" y="2311780"/>
                  <a:pt x="6236068" y="2328167"/>
                </a:cubicBezTo>
                <a:cubicBezTo>
                  <a:pt x="6252332" y="2340365"/>
                  <a:pt x="6266777" y="2354990"/>
                  <a:pt x="6283693" y="2366267"/>
                </a:cubicBezTo>
                <a:cubicBezTo>
                  <a:pt x="6295507" y="2374143"/>
                  <a:pt x="6310239" y="2377064"/>
                  <a:pt x="6321793" y="2385317"/>
                </a:cubicBezTo>
                <a:cubicBezTo>
                  <a:pt x="6332754" y="2393147"/>
                  <a:pt x="6340300" y="2404943"/>
                  <a:pt x="6350368" y="2413892"/>
                </a:cubicBezTo>
                <a:cubicBezTo>
                  <a:pt x="6389184" y="2448395"/>
                  <a:pt x="6422197" y="2468875"/>
                  <a:pt x="6455143" y="2509142"/>
                </a:cubicBezTo>
                <a:cubicBezTo>
                  <a:pt x="6469641" y="2526862"/>
                  <a:pt x="6480543" y="2547242"/>
                  <a:pt x="6493243" y="2566292"/>
                </a:cubicBezTo>
                <a:lnTo>
                  <a:pt x="6512293" y="2594867"/>
                </a:lnTo>
                <a:cubicBezTo>
                  <a:pt x="6518643" y="2604392"/>
                  <a:pt x="6524474" y="2614284"/>
                  <a:pt x="6531343" y="2623442"/>
                </a:cubicBezTo>
                <a:cubicBezTo>
                  <a:pt x="6550393" y="2648842"/>
                  <a:pt x="6569135" y="2674476"/>
                  <a:pt x="6588493" y="2699642"/>
                </a:cubicBezTo>
                <a:cubicBezTo>
                  <a:pt x="6598507" y="2712660"/>
                  <a:pt x="6635158" y="2754872"/>
                  <a:pt x="6645643" y="2775842"/>
                </a:cubicBezTo>
                <a:cubicBezTo>
                  <a:pt x="6656457" y="2797469"/>
                  <a:pt x="6664693" y="2820292"/>
                  <a:pt x="6674218" y="2842517"/>
                </a:cubicBezTo>
                <a:cubicBezTo>
                  <a:pt x="6677393" y="2861567"/>
                  <a:pt x="6679955" y="2880729"/>
                  <a:pt x="6683743" y="2899667"/>
                </a:cubicBezTo>
                <a:cubicBezTo>
                  <a:pt x="6686310" y="2912504"/>
                  <a:pt x="6693665" y="2924682"/>
                  <a:pt x="6693268" y="2937767"/>
                </a:cubicBezTo>
                <a:cubicBezTo>
                  <a:pt x="6690473" y="3030018"/>
                  <a:pt x="6681297" y="3121970"/>
                  <a:pt x="6674218" y="3213992"/>
                </a:cubicBezTo>
                <a:cubicBezTo>
                  <a:pt x="6671771" y="3245806"/>
                  <a:pt x="6673862" y="3278679"/>
                  <a:pt x="6664693" y="3309242"/>
                </a:cubicBezTo>
                <a:cubicBezTo>
                  <a:pt x="6609408" y="3493524"/>
                  <a:pt x="6638838" y="3330109"/>
                  <a:pt x="6559918" y="3461642"/>
                </a:cubicBezTo>
                <a:cubicBezTo>
                  <a:pt x="6550393" y="3477517"/>
                  <a:pt x="6544434" y="3496176"/>
                  <a:pt x="6531343" y="3509267"/>
                </a:cubicBezTo>
                <a:cubicBezTo>
                  <a:pt x="6519714" y="3520896"/>
                  <a:pt x="6421790" y="3591537"/>
                  <a:pt x="6397993" y="3604517"/>
                </a:cubicBezTo>
                <a:cubicBezTo>
                  <a:pt x="6382983" y="3612704"/>
                  <a:pt x="6367011" y="3619651"/>
                  <a:pt x="6350368" y="3623567"/>
                </a:cubicBezTo>
                <a:cubicBezTo>
                  <a:pt x="6312769" y="3632414"/>
                  <a:pt x="6274011" y="3635390"/>
                  <a:pt x="6236068" y="3642617"/>
                </a:cubicBezTo>
                <a:cubicBezTo>
                  <a:pt x="6207313" y="3648094"/>
                  <a:pt x="6179502" y="3659094"/>
                  <a:pt x="6150343" y="3661667"/>
                </a:cubicBezTo>
                <a:cubicBezTo>
                  <a:pt x="6071212" y="3668649"/>
                  <a:pt x="5991593" y="3668017"/>
                  <a:pt x="5912218" y="3671192"/>
                </a:cubicBezTo>
                <a:cubicBezTo>
                  <a:pt x="5754024" y="3741500"/>
                  <a:pt x="5900046" y="3686961"/>
                  <a:pt x="5740768" y="3718817"/>
                </a:cubicBezTo>
                <a:cubicBezTo>
                  <a:pt x="5319112" y="3803148"/>
                  <a:pt x="5959313" y="3750521"/>
                  <a:pt x="5035918" y="3766442"/>
                </a:cubicBezTo>
                <a:cubicBezTo>
                  <a:pt x="4991468" y="3772792"/>
                  <a:pt x="4947149" y="3780142"/>
                  <a:pt x="4902568" y="3785492"/>
                </a:cubicBezTo>
                <a:cubicBezTo>
                  <a:pt x="4622405" y="3819112"/>
                  <a:pt x="4013123" y="3804202"/>
                  <a:pt x="3959593" y="3804542"/>
                </a:cubicBezTo>
                <a:lnTo>
                  <a:pt x="1797418" y="3814067"/>
                </a:lnTo>
                <a:cubicBezTo>
                  <a:pt x="1676768" y="3810892"/>
                  <a:pt x="1555915" y="3812230"/>
                  <a:pt x="1435468" y="3804542"/>
                </a:cubicBezTo>
                <a:cubicBezTo>
                  <a:pt x="1406255" y="3802677"/>
                  <a:pt x="1376229" y="3797956"/>
                  <a:pt x="1349743" y="3785492"/>
                </a:cubicBezTo>
                <a:cubicBezTo>
                  <a:pt x="1173834" y="3702711"/>
                  <a:pt x="1356114" y="3742104"/>
                  <a:pt x="1216393" y="3718817"/>
                </a:cubicBezTo>
                <a:cubicBezTo>
                  <a:pt x="1206868" y="3706117"/>
                  <a:pt x="1200014" y="3690880"/>
                  <a:pt x="1187818" y="3680717"/>
                </a:cubicBezTo>
                <a:cubicBezTo>
                  <a:pt x="1180105" y="3674289"/>
                  <a:pt x="1167960" y="3676173"/>
                  <a:pt x="1159243" y="3671192"/>
                </a:cubicBezTo>
                <a:cubicBezTo>
                  <a:pt x="1078512" y="3625060"/>
                  <a:pt x="1158086" y="3654931"/>
                  <a:pt x="1092568" y="3633092"/>
                </a:cubicBezTo>
                <a:cubicBezTo>
                  <a:pt x="1070343" y="3617217"/>
                  <a:pt x="1046103" y="3603839"/>
                  <a:pt x="1025893" y="3585467"/>
                </a:cubicBezTo>
                <a:cubicBezTo>
                  <a:pt x="1010850" y="3571792"/>
                  <a:pt x="999991" y="3554106"/>
                  <a:pt x="987793" y="3537842"/>
                </a:cubicBezTo>
                <a:cubicBezTo>
                  <a:pt x="967598" y="3510916"/>
                  <a:pt x="965513" y="3502807"/>
                  <a:pt x="949693" y="3471167"/>
                </a:cubicBezTo>
                <a:cubicBezTo>
                  <a:pt x="946518" y="3455292"/>
                  <a:pt x="945852" y="3438701"/>
                  <a:pt x="940168" y="3423542"/>
                </a:cubicBezTo>
                <a:cubicBezTo>
                  <a:pt x="936148" y="3412823"/>
                  <a:pt x="924738" y="3405827"/>
                  <a:pt x="921118" y="3394967"/>
                </a:cubicBezTo>
                <a:cubicBezTo>
                  <a:pt x="915011" y="3376645"/>
                  <a:pt x="914768" y="3356867"/>
                  <a:pt x="911593" y="3337817"/>
                </a:cubicBezTo>
                <a:cubicBezTo>
                  <a:pt x="914768" y="3233042"/>
                  <a:pt x="913278" y="3128022"/>
                  <a:pt x="921118" y="3023492"/>
                </a:cubicBezTo>
                <a:cubicBezTo>
                  <a:pt x="922847" y="3000442"/>
                  <a:pt x="931584" y="2978278"/>
                  <a:pt x="940168" y="2956817"/>
                </a:cubicBezTo>
                <a:cubicBezTo>
                  <a:pt x="946841" y="2940134"/>
                  <a:pt x="977248" y="2876126"/>
                  <a:pt x="997318" y="2852042"/>
                </a:cubicBezTo>
                <a:cubicBezTo>
                  <a:pt x="1005942" y="2841694"/>
                  <a:pt x="1016368" y="2832992"/>
                  <a:pt x="1025893" y="2823467"/>
                </a:cubicBezTo>
                <a:cubicBezTo>
                  <a:pt x="1029068" y="2813942"/>
                  <a:pt x="1029394" y="2802924"/>
                  <a:pt x="1035418" y="2794892"/>
                </a:cubicBezTo>
                <a:cubicBezTo>
                  <a:pt x="1073806" y="2743708"/>
                  <a:pt x="1078440" y="2749108"/>
                  <a:pt x="1130668" y="2728217"/>
                </a:cubicBezTo>
                <a:cubicBezTo>
                  <a:pt x="1140193" y="2718692"/>
                  <a:pt x="1148035" y="2707114"/>
                  <a:pt x="1159243" y="2699642"/>
                </a:cubicBezTo>
                <a:cubicBezTo>
                  <a:pt x="1167597" y="2694073"/>
                  <a:pt x="1178417" y="2693642"/>
                  <a:pt x="1187818" y="2690117"/>
                </a:cubicBezTo>
                <a:cubicBezTo>
                  <a:pt x="1229225" y="2674589"/>
                  <a:pt x="1274848" y="2667022"/>
                  <a:pt x="1311643" y="2642492"/>
                </a:cubicBezTo>
                <a:cubicBezTo>
                  <a:pt x="1321168" y="2636142"/>
                  <a:pt x="1329979" y="2628562"/>
                  <a:pt x="1340218" y="2623442"/>
                </a:cubicBezTo>
                <a:cubicBezTo>
                  <a:pt x="1355511" y="2615796"/>
                  <a:pt x="1371694" y="2610009"/>
                  <a:pt x="1387843" y="2604392"/>
                </a:cubicBezTo>
                <a:cubicBezTo>
                  <a:pt x="1444741" y="2584601"/>
                  <a:pt x="1502395" y="2567033"/>
                  <a:pt x="1559293" y="2547242"/>
                </a:cubicBezTo>
                <a:cubicBezTo>
                  <a:pt x="1575442" y="2541625"/>
                  <a:pt x="1591625" y="2535838"/>
                  <a:pt x="1606918" y="2528192"/>
                </a:cubicBezTo>
                <a:cubicBezTo>
                  <a:pt x="1935615" y="2363843"/>
                  <a:pt x="1413746" y="2487140"/>
                  <a:pt x="2407018" y="2404367"/>
                </a:cubicBezTo>
                <a:lnTo>
                  <a:pt x="2521318" y="2394842"/>
                </a:lnTo>
                <a:cubicBezTo>
                  <a:pt x="2779758" y="2377613"/>
                  <a:pt x="2602678" y="2393618"/>
                  <a:pt x="2816593" y="2375792"/>
                </a:cubicBezTo>
                <a:cubicBezTo>
                  <a:pt x="3133597" y="2349375"/>
                  <a:pt x="2590051" y="2386275"/>
                  <a:pt x="3330943" y="2337692"/>
                </a:cubicBezTo>
                <a:cubicBezTo>
                  <a:pt x="3388058" y="2333947"/>
                  <a:pt x="3445174" y="2329653"/>
                  <a:pt x="3502393" y="2328167"/>
                </a:cubicBezTo>
                <a:lnTo>
                  <a:pt x="4064368" y="2318642"/>
                </a:lnTo>
                <a:lnTo>
                  <a:pt x="5083543" y="2337692"/>
                </a:lnTo>
                <a:cubicBezTo>
                  <a:pt x="5096618" y="2338346"/>
                  <a:pt x="5108606" y="2346032"/>
                  <a:pt x="5121643" y="2347217"/>
                </a:cubicBezTo>
                <a:cubicBezTo>
                  <a:pt x="5178646" y="2352399"/>
                  <a:pt x="5235943" y="2353567"/>
                  <a:pt x="5293093" y="2356742"/>
                </a:cubicBezTo>
                <a:cubicBezTo>
                  <a:pt x="5403568" y="2375154"/>
                  <a:pt x="5295140" y="2354872"/>
                  <a:pt x="5416918" y="2385317"/>
                </a:cubicBezTo>
                <a:cubicBezTo>
                  <a:pt x="5461813" y="2396541"/>
                  <a:pt x="5482831" y="2396302"/>
                  <a:pt x="5531218" y="2404367"/>
                </a:cubicBezTo>
                <a:cubicBezTo>
                  <a:pt x="5566233" y="2410203"/>
                  <a:pt x="5601068" y="2417067"/>
                  <a:pt x="5635993" y="2423417"/>
                </a:cubicBezTo>
                <a:cubicBezTo>
                  <a:pt x="5730210" y="2461104"/>
                  <a:pt x="5653383" y="2425848"/>
                  <a:pt x="5788393" y="2518667"/>
                </a:cubicBezTo>
                <a:cubicBezTo>
                  <a:pt x="5907034" y="2600233"/>
                  <a:pt x="5782771" y="2507848"/>
                  <a:pt x="5864593" y="2566292"/>
                </a:cubicBezTo>
                <a:cubicBezTo>
                  <a:pt x="5877511" y="2575519"/>
                  <a:pt x="5889231" y="2586453"/>
                  <a:pt x="5902693" y="2594867"/>
                </a:cubicBezTo>
                <a:cubicBezTo>
                  <a:pt x="5929596" y="2611681"/>
                  <a:pt x="5941590" y="2614183"/>
                  <a:pt x="5969368" y="2623442"/>
                </a:cubicBezTo>
                <a:cubicBezTo>
                  <a:pt x="6007468" y="2661542"/>
                  <a:pt x="6039823" y="2706424"/>
                  <a:pt x="6083668" y="2737742"/>
                </a:cubicBezTo>
                <a:cubicBezTo>
                  <a:pt x="6185413" y="2810417"/>
                  <a:pt x="6119491" y="2754189"/>
                  <a:pt x="6188443" y="2832992"/>
                </a:cubicBezTo>
                <a:cubicBezTo>
                  <a:pt x="6197313" y="2843129"/>
                  <a:pt x="6208936" y="2850791"/>
                  <a:pt x="6217018" y="2861567"/>
                </a:cubicBezTo>
                <a:cubicBezTo>
                  <a:pt x="6236785" y="2887922"/>
                  <a:pt x="6260054" y="2938114"/>
                  <a:pt x="6274168" y="2966342"/>
                </a:cubicBezTo>
                <a:cubicBezTo>
                  <a:pt x="6277343" y="2991742"/>
                  <a:pt x="6279114" y="3017357"/>
                  <a:pt x="6283693" y="3042542"/>
                </a:cubicBezTo>
                <a:cubicBezTo>
                  <a:pt x="6285489" y="3052420"/>
                  <a:pt x="6293218" y="3061077"/>
                  <a:pt x="6293218" y="3071117"/>
                </a:cubicBezTo>
                <a:cubicBezTo>
                  <a:pt x="6293218" y="3204505"/>
                  <a:pt x="6288820" y="3337878"/>
                  <a:pt x="6283693" y="3471167"/>
                </a:cubicBezTo>
                <a:cubicBezTo>
                  <a:pt x="6281148" y="3537335"/>
                  <a:pt x="6288955" y="3554388"/>
                  <a:pt x="6255118" y="3594992"/>
                </a:cubicBezTo>
                <a:cubicBezTo>
                  <a:pt x="6246494" y="3605340"/>
                  <a:pt x="6237966" y="3616428"/>
                  <a:pt x="6226543" y="3623567"/>
                </a:cubicBezTo>
                <a:cubicBezTo>
                  <a:pt x="6212044" y="3632629"/>
                  <a:pt x="6194793" y="3636267"/>
                  <a:pt x="6178918" y="3642617"/>
                </a:cubicBezTo>
                <a:cubicBezTo>
                  <a:pt x="6079393" y="3742142"/>
                  <a:pt x="6197506" y="3632062"/>
                  <a:pt x="6102718" y="3699767"/>
                </a:cubicBezTo>
                <a:cubicBezTo>
                  <a:pt x="6091757" y="3707597"/>
                  <a:pt x="6085178" y="3720617"/>
                  <a:pt x="6074143" y="3728342"/>
                </a:cubicBezTo>
                <a:cubicBezTo>
                  <a:pt x="5928971" y="3829962"/>
                  <a:pt x="5963635" y="3812550"/>
                  <a:pt x="5864593" y="3852167"/>
                </a:cubicBezTo>
                <a:cubicBezTo>
                  <a:pt x="5851893" y="3864867"/>
                  <a:pt x="5841537" y="3880456"/>
                  <a:pt x="5826493" y="3890267"/>
                </a:cubicBezTo>
                <a:cubicBezTo>
                  <a:pt x="5677509" y="3987430"/>
                  <a:pt x="5664792" y="3996302"/>
                  <a:pt x="5512168" y="4033142"/>
                </a:cubicBezTo>
                <a:cubicBezTo>
                  <a:pt x="5464956" y="4044538"/>
                  <a:pt x="5416819" y="4051711"/>
                  <a:pt x="5369293" y="4061717"/>
                </a:cubicBezTo>
                <a:cubicBezTo>
                  <a:pt x="5356483" y="4064414"/>
                  <a:pt x="5344277" y="4070820"/>
                  <a:pt x="5331193" y="4071242"/>
                </a:cubicBezTo>
                <a:cubicBezTo>
                  <a:pt x="5147111" y="4077180"/>
                  <a:pt x="4962893" y="4077592"/>
                  <a:pt x="4778743" y="4080767"/>
                </a:cubicBezTo>
                <a:lnTo>
                  <a:pt x="3854818" y="4071242"/>
                </a:lnTo>
                <a:lnTo>
                  <a:pt x="2568943" y="4042667"/>
                </a:lnTo>
                <a:cubicBezTo>
                  <a:pt x="2524493" y="4036317"/>
                  <a:pt x="2479563" y="4032714"/>
                  <a:pt x="2435593" y="4023617"/>
                </a:cubicBezTo>
                <a:cubicBezTo>
                  <a:pt x="2164761" y="3967583"/>
                  <a:pt x="2404639" y="3996709"/>
                  <a:pt x="2197468" y="3975992"/>
                </a:cubicBezTo>
                <a:cubicBezTo>
                  <a:pt x="2162642" y="3957240"/>
                  <a:pt x="2017796" y="3881719"/>
                  <a:pt x="1978393" y="3852167"/>
                </a:cubicBezTo>
                <a:cubicBezTo>
                  <a:pt x="1948099" y="3829446"/>
                  <a:pt x="1897631" y="3767884"/>
                  <a:pt x="1873618" y="3737867"/>
                </a:cubicBezTo>
                <a:cubicBezTo>
                  <a:pt x="1863701" y="3725471"/>
                  <a:pt x="1856268" y="3710992"/>
                  <a:pt x="1845043" y="3699767"/>
                </a:cubicBezTo>
                <a:cubicBezTo>
                  <a:pt x="1836948" y="3691672"/>
                  <a:pt x="1824857" y="3688507"/>
                  <a:pt x="1816468" y="3680717"/>
                </a:cubicBezTo>
                <a:cubicBezTo>
                  <a:pt x="1691392" y="3564575"/>
                  <a:pt x="1568818" y="3445767"/>
                  <a:pt x="1444993" y="3328292"/>
                </a:cubicBezTo>
                <a:cubicBezTo>
                  <a:pt x="1415400" y="3239512"/>
                  <a:pt x="1440597" y="3301330"/>
                  <a:pt x="1397368" y="3223517"/>
                </a:cubicBezTo>
                <a:cubicBezTo>
                  <a:pt x="1390472" y="3211105"/>
                  <a:pt x="1387035" y="3196625"/>
                  <a:pt x="1378318" y="3185417"/>
                </a:cubicBezTo>
                <a:cubicBezTo>
                  <a:pt x="1364535" y="3167696"/>
                  <a:pt x="1346568" y="3153667"/>
                  <a:pt x="1330693" y="3137792"/>
                </a:cubicBezTo>
                <a:cubicBezTo>
                  <a:pt x="1324343" y="3115567"/>
                  <a:pt x="1319336" y="3092914"/>
                  <a:pt x="1311643" y="3071117"/>
                </a:cubicBezTo>
                <a:cubicBezTo>
                  <a:pt x="1300262" y="3038871"/>
                  <a:pt x="1273543" y="2975867"/>
                  <a:pt x="1273543" y="2975867"/>
                </a:cubicBezTo>
                <a:cubicBezTo>
                  <a:pt x="1276718" y="2944117"/>
                  <a:pt x="1274528" y="2911361"/>
                  <a:pt x="1283068" y="2880617"/>
                </a:cubicBezTo>
                <a:cubicBezTo>
                  <a:pt x="1290669" y="2853255"/>
                  <a:pt x="1304465" y="2827384"/>
                  <a:pt x="1321168" y="2804417"/>
                </a:cubicBezTo>
                <a:cubicBezTo>
                  <a:pt x="1330505" y="2791578"/>
                  <a:pt x="1346059" y="2784648"/>
                  <a:pt x="1359268" y="2775842"/>
                </a:cubicBezTo>
                <a:cubicBezTo>
                  <a:pt x="1384190" y="2759227"/>
                  <a:pt x="1409039" y="2742312"/>
                  <a:pt x="1435468" y="2728217"/>
                </a:cubicBezTo>
                <a:cubicBezTo>
                  <a:pt x="1456803" y="2716838"/>
                  <a:pt x="1481006" y="2711385"/>
                  <a:pt x="1502143" y="2699642"/>
                </a:cubicBezTo>
                <a:cubicBezTo>
                  <a:pt x="1648592" y="2618281"/>
                  <a:pt x="1557071" y="2645429"/>
                  <a:pt x="1645018" y="2623442"/>
                </a:cubicBezTo>
                <a:cubicBezTo>
                  <a:pt x="1660893" y="2610742"/>
                  <a:pt x="1675727" y="2596619"/>
                  <a:pt x="1692643" y="2585342"/>
                </a:cubicBezTo>
                <a:cubicBezTo>
                  <a:pt x="1704457" y="2577466"/>
                  <a:pt x="1719962" y="2575533"/>
                  <a:pt x="1730743" y="2566292"/>
                </a:cubicBezTo>
                <a:cubicBezTo>
                  <a:pt x="1742796" y="2555961"/>
                  <a:pt x="1746313" y="2537296"/>
                  <a:pt x="1759318" y="2528192"/>
                </a:cubicBezTo>
                <a:cubicBezTo>
                  <a:pt x="1779127" y="2514326"/>
                  <a:pt x="1803352" y="2508107"/>
                  <a:pt x="1825993" y="2499617"/>
                </a:cubicBezTo>
                <a:cubicBezTo>
                  <a:pt x="1854196" y="2489041"/>
                  <a:pt x="1883143" y="2480567"/>
                  <a:pt x="1911718" y="2471042"/>
                </a:cubicBezTo>
                <a:cubicBezTo>
                  <a:pt x="1921243" y="2467867"/>
                  <a:pt x="1930354" y="2462937"/>
                  <a:pt x="1940293" y="2461517"/>
                </a:cubicBezTo>
                <a:lnTo>
                  <a:pt x="2006968" y="2451992"/>
                </a:lnTo>
                <a:cubicBezTo>
                  <a:pt x="2016493" y="2448817"/>
                  <a:pt x="2025803" y="2444902"/>
                  <a:pt x="2035543" y="2442467"/>
                </a:cubicBezTo>
                <a:cubicBezTo>
                  <a:pt x="2079178" y="2431558"/>
                  <a:pt x="2113099" y="2429201"/>
                  <a:pt x="2159368" y="2423417"/>
                </a:cubicBezTo>
                <a:cubicBezTo>
                  <a:pt x="2189430" y="2408386"/>
                  <a:pt x="2263790" y="2370485"/>
                  <a:pt x="2283193" y="2366267"/>
                </a:cubicBezTo>
                <a:cubicBezTo>
                  <a:pt x="2326739" y="2356800"/>
                  <a:pt x="2372233" y="2361489"/>
                  <a:pt x="2416543" y="2356742"/>
                </a:cubicBezTo>
                <a:cubicBezTo>
                  <a:pt x="2461189" y="2351959"/>
                  <a:pt x="2505048" y="2339934"/>
                  <a:pt x="2549893" y="2337692"/>
                </a:cubicBezTo>
                <a:cubicBezTo>
                  <a:pt x="2788064" y="2325783"/>
                  <a:pt x="2676954" y="2332396"/>
                  <a:pt x="2883268" y="2318642"/>
                </a:cubicBezTo>
                <a:cubicBezTo>
                  <a:pt x="3028199" y="2282409"/>
                  <a:pt x="2891294" y="2313749"/>
                  <a:pt x="3245218" y="2299592"/>
                </a:cubicBezTo>
                <a:cubicBezTo>
                  <a:pt x="3296076" y="2297558"/>
                  <a:pt x="3346793" y="2292814"/>
                  <a:pt x="3397618" y="2290067"/>
                </a:cubicBezTo>
                <a:lnTo>
                  <a:pt x="3597643" y="2280542"/>
                </a:lnTo>
                <a:cubicBezTo>
                  <a:pt x="3880218" y="2283717"/>
                  <a:pt x="4162919" y="2281053"/>
                  <a:pt x="4445368" y="2290067"/>
                </a:cubicBezTo>
                <a:cubicBezTo>
                  <a:pt x="4462457" y="2290612"/>
                  <a:pt x="4477428" y="2302042"/>
                  <a:pt x="4492993" y="2309117"/>
                </a:cubicBezTo>
                <a:cubicBezTo>
                  <a:pt x="4512382" y="2317930"/>
                  <a:pt x="4531525" y="2327349"/>
                  <a:pt x="4550143" y="2337692"/>
                </a:cubicBezTo>
                <a:cubicBezTo>
                  <a:pt x="4560150" y="2343251"/>
                  <a:pt x="4568196" y="2352233"/>
                  <a:pt x="4578718" y="2356742"/>
                </a:cubicBezTo>
                <a:cubicBezTo>
                  <a:pt x="4590750" y="2361899"/>
                  <a:pt x="4604399" y="2362127"/>
                  <a:pt x="4616818" y="2366267"/>
                </a:cubicBezTo>
                <a:cubicBezTo>
                  <a:pt x="4642553" y="2374845"/>
                  <a:pt x="4667150" y="2386673"/>
                  <a:pt x="4693018" y="2394842"/>
                </a:cubicBezTo>
                <a:cubicBezTo>
                  <a:pt x="4727538" y="2405743"/>
                  <a:pt x="4763602" y="2411524"/>
                  <a:pt x="4797793" y="2423417"/>
                </a:cubicBezTo>
                <a:cubicBezTo>
                  <a:pt x="4836777" y="2436977"/>
                  <a:pt x="4872643" y="2458904"/>
                  <a:pt x="4912093" y="2471042"/>
                </a:cubicBezTo>
                <a:cubicBezTo>
                  <a:pt x="4955542" y="2484411"/>
                  <a:pt x="5001481" y="2488048"/>
                  <a:pt x="5045443" y="2499617"/>
                </a:cubicBezTo>
                <a:cubicBezTo>
                  <a:pt x="5061978" y="2503968"/>
                  <a:pt x="5076848" y="2513260"/>
                  <a:pt x="5093068" y="2518667"/>
                </a:cubicBezTo>
                <a:cubicBezTo>
                  <a:pt x="5144882" y="2535938"/>
                  <a:pt x="5127595" y="2519640"/>
                  <a:pt x="5188318" y="2547242"/>
                </a:cubicBezTo>
                <a:cubicBezTo>
                  <a:pt x="5205172" y="2554903"/>
                  <a:pt x="5219759" y="2566826"/>
                  <a:pt x="5235943" y="2575817"/>
                </a:cubicBezTo>
                <a:cubicBezTo>
                  <a:pt x="5260017" y="2589191"/>
                  <a:pt x="5281792" y="2595694"/>
                  <a:pt x="5302618" y="2613917"/>
                </a:cubicBezTo>
                <a:cubicBezTo>
                  <a:pt x="5319514" y="2628701"/>
                  <a:pt x="5333556" y="2646523"/>
                  <a:pt x="5350243" y="2661542"/>
                </a:cubicBezTo>
                <a:cubicBezTo>
                  <a:pt x="5389677" y="2697032"/>
                  <a:pt x="5395890" y="2692571"/>
                  <a:pt x="5426443" y="2728217"/>
                </a:cubicBezTo>
                <a:cubicBezTo>
                  <a:pt x="5436774" y="2740270"/>
                  <a:pt x="5447918" y="2752118"/>
                  <a:pt x="5455018" y="2766317"/>
                </a:cubicBezTo>
                <a:cubicBezTo>
                  <a:pt x="5531072" y="2918425"/>
                  <a:pt x="5450206" y="2792436"/>
                  <a:pt x="5502643" y="2871092"/>
                </a:cubicBezTo>
                <a:cubicBezTo>
                  <a:pt x="5512168" y="2912367"/>
                  <a:pt x="5530159" y="2952570"/>
                  <a:pt x="5531218" y="2994917"/>
                </a:cubicBezTo>
                <a:cubicBezTo>
                  <a:pt x="5533366" y="3080850"/>
                  <a:pt x="5522830" y="3166796"/>
                  <a:pt x="5512168" y="3252092"/>
                </a:cubicBezTo>
                <a:cubicBezTo>
                  <a:pt x="5510047" y="3269058"/>
                  <a:pt x="5503174" y="3285889"/>
                  <a:pt x="5493118" y="3299717"/>
                </a:cubicBezTo>
                <a:cubicBezTo>
                  <a:pt x="5474003" y="3326001"/>
                  <a:pt x="5438783" y="3358478"/>
                  <a:pt x="5407393" y="3375917"/>
                </a:cubicBezTo>
                <a:cubicBezTo>
                  <a:pt x="5388775" y="3386260"/>
                  <a:pt x="5368941" y="3394293"/>
                  <a:pt x="5350243" y="3404492"/>
                </a:cubicBezTo>
                <a:cubicBezTo>
                  <a:pt x="5333990" y="3413357"/>
                  <a:pt x="5320076" y="3426905"/>
                  <a:pt x="5302618" y="3433067"/>
                </a:cubicBezTo>
                <a:cubicBezTo>
                  <a:pt x="5265584" y="3446138"/>
                  <a:pt x="5227268" y="3456616"/>
                  <a:pt x="5188318" y="3461642"/>
                </a:cubicBezTo>
                <a:cubicBezTo>
                  <a:pt x="5128406" y="3469373"/>
                  <a:pt x="5067668" y="3467992"/>
                  <a:pt x="5007343" y="3471167"/>
                </a:cubicBezTo>
                <a:cubicBezTo>
                  <a:pt x="4925587" y="3498419"/>
                  <a:pt x="5055725" y="3456690"/>
                  <a:pt x="4921618" y="3490217"/>
                </a:cubicBezTo>
                <a:cubicBezTo>
                  <a:pt x="4902137" y="3495087"/>
                  <a:pt x="4884347" y="3506427"/>
                  <a:pt x="4864468" y="3509267"/>
                </a:cubicBezTo>
                <a:cubicBezTo>
                  <a:pt x="4772832" y="3522358"/>
                  <a:pt x="4680243" y="3527620"/>
                  <a:pt x="4588243" y="3537842"/>
                </a:cubicBezTo>
                <a:lnTo>
                  <a:pt x="4416793" y="3556892"/>
                </a:lnTo>
                <a:cubicBezTo>
                  <a:pt x="4326650" y="3579428"/>
                  <a:pt x="4343613" y="3577141"/>
                  <a:pt x="4188193" y="3585467"/>
                </a:cubicBezTo>
                <a:cubicBezTo>
                  <a:pt x="4074013" y="3591584"/>
                  <a:pt x="3959593" y="3591817"/>
                  <a:pt x="3845293" y="3594992"/>
                </a:cubicBezTo>
                <a:lnTo>
                  <a:pt x="2140318" y="3585467"/>
                </a:lnTo>
                <a:cubicBezTo>
                  <a:pt x="2117207" y="3585094"/>
                  <a:pt x="2091818" y="3580698"/>
                  <a:pt x="2073643" y="3566417"/>
                </a:cubicBezTo>
                <a:cubicBezTo>
                  <a:pt x="2045178" y="3544052"/>
                  <a:pt x="2006968" y="3480692"/>
                  <a:pt x="2006968" y="3480692"/>
                </a:cubicBezTo>
                <a:cubicBezTo>
                  <a:pt x="1996282" y="3448634"/>
                  <a:pt x="1997225" y="3446973"/>
                  <a:pt x="1978393" y="3414017"/>
                </a:cubicBezTo>
                <a:cubicBezTo>
                  <a:pt x="1972713" y="3404078"/>
                  <a:pt x="1964463" y="3395681"/>
                  <a:pt x="1959343" y="3385442"/>
                </a:cubicBezTo>
                <a:cubicBezTo>
                  <a:pt x="1951697" y="3370149"/>
                  <a:pt x="1946643" y="3353692"/>
                  <a:pt x="1940293" y="3337817"/>
                </a:cubicBezTo>
                <a:cubicBezTo>
                  <a:pt x="1914391" y="3182402"/>
                  <a:pt x="1919286" y="3234389"/>
                  <a:pt x="1940293" y="2947292"/>
                </a:cubicBezTo>
                <a:cubicBezTo>
                  <a:pt x="1941758" y="2927265"/>
                  <a:pt x="1950363" y="2908103"/>
                  <a:pt x="1959343" y="2890142"/>
                </a:cubicBezTo>
                <a:cubicBezTo>
                  <a:pt x="1979283" y="2850261"/>
                  <a:pt x="1981265" y="2839645"/>
                  <a:pt x="2016493" y="2804417"/>
                </a:cubicBezTo>
                <a:cubicBezTo>
                  <a:pt x="2024588" y="2796322"/>
                  <a:pt x="2036032" y="2792395"/>
                  <a:pt x="2045068" y="2785367"/>
                </a:cubicBezTo>
                <a:cubicBezTo>
                  <a:pt x="2064642" y="2770143"/>
                  <a:pt x="2084683" y="2755277"/>
                  <a:pt x="2102218" y="2737742"/>
                </a:cubicBezTo>
                <a:cubicBezTo>
                  <a:pt x="2119753" y="2720207"/>
                  <a:pt x="2130005" y="2695471"/>
                  <a:pt x="2149843" y="2680592"/>
                </a:cubicBezTo>
                <a:cubicBezTo>
                  <a:pt x="2187057" y="2652681"/>
                  <a:pt x="2287111" y="2636035"/>
                  <a:pt x="2321293" y="2623442"/>
                </a:cubicBezTo>
                <a:cubicBezTo>
                  <a:pt x="2475315" y="2566697"/>
                  <a:pt x="2312357" y="2587595"/>
                  <a:pt x="2540368" y="2537717"/>
                </a:cubicBezTo>
                <a:cubicBezTo>
                  <a:pt x="2633757" y="2517288"/>
                  <a:pt x="2813608" y="2513366"/>
                  <a:pt x="2902318" y="2509142"/>
                </a:cubicBezTo>
                <a:cubicBezTo>
                  <a:pt x="3348524" y="2445398"/>
                  <a:pt x="3014506" y="2490092"/>
                  <a:pt x="4131043" y="2490092"/>
                </a:cubicBezTo>
                <a:cubicBezTo>
                  <a:pt x="4350141" y="2490092"/>
                  <a:pt x="4569193" y="2496442"/>
                  <a:pt x="4788268" y="2499617"/>
                </a:cubicBezTo>
                <a:cubicBezTo>
                  <a:pt x="4893043" y="2502792"/>
                  <a:pt x="4999597" y="2489656"/>
                  <a:pt x="5102593" y="2509142"/>
                </a:cubicBezTo>
                <a:cubicBezTo>
                  <a:pt x="5125089" y="2513398"/>
                  <a:pt x="5130454" y="2545814"/>
                  <a:pt x="5140693" y="2566292"/>
                </a:cubicBezTo>
                <a:cubicBezTo>
                  <a:pt x="5147043" y="2578992"/>
                  <a:pt x="5152698" y="2592064"/>
                  <a:pt x="5159743" y="2604392"/>
                </a:cubicBezTo>
                <a:cubicBezTo>
                  <a:pt x="5179841" y="2639564"/>
                  <a:pt x="5182143" y="2629200"/>
                  <a:pt x="5197843" y="2671067"/>
                </a:cubicBezTo>
                <a:cubicBezTo>
                  <a:pt x="5202440" y="2683324"/>
                  <a:pt x="5203772" y="2696580"/>
                  <a:pt x="5207368" y="2709167"/>
                </a:cubicBezTo>
                <a:cubicBezTo>
                  <a:pt x="5210126" y="2718821"/>
                  <a:pt x="5213718" y="2728217"/>
                  <a:pt x="5216893" y="2737742"/>
                </a:cubicBezTo>
                <a:cubicBezTo>
                  <a:pt x="5209455" y="2819556"/>
                  <a:pt x="5212605" y="2826172"/>
                  <a:pt x="5197843" y="2890142"/>
                </a:cubicBezTo>
                <a:cubicBezTo>
                  <a:pt x="5191956" y="2915653"/>
                  <a:pt x="5188863" y="2942174"/>
                  <a:pt x="5178793" y="2966342"/>
                </a:cubicBezTo>
                <a:cubicBezTo>
                  <a:pt x="5166858" y="2994986"/>
                  <a:pt x="5075024" y="3079636"/>
                  <a:pt x="5074018" y="3080642"/>
                </a:cubicBezTo>
                <a:cubicBezTo>
                  <a:pt x="4851877" y="3302783"/>
                  <a:pt x="5044274" y="3132475"/>
                  <a:pt x="4931143" y="3204467"/>
                </a:cubicBezTo>
                <a:cubicBezTo>
                  <a:pt x="4908101" y="3219130"/>
                  <a:pt x="4888897" y="3239878"/>
                  <a:pt x="4864468" y="3252092"/>
                </a:cubicBezTo>
                <a:cubicBezTo>
                  <a:pt x="4849988" y="3259332"/>
                  <a:pt x="4832618" y="3257977"/>
                  <a:pt x="4816843" y="3261617"/>
                </a:cubicBezTo>
                <a:cubicBezTo>
                  <a:pt x="4791332" y="3267504"/>
                  <a:pt x="4766670" y="3277820"/>
                  <a:pt x="4740643" y="3280667"/>
                </a:cubicBezTo>
                <a:cubicBezTo>
                  <a:pt x="4563194" y="3300075"/>
                  <a:pt x="4207243" y="3328292"/>
                  <a:pt x="4207243" y="3328292"/>
                </a:cubicBezTo>
                <a:lnTo>
                  <a:pt x="902068" y="3318767"/>
                </a:lnTo>
                <a:cubicBezTo>
                  <a:pt x="879623" y="3318251"/>
                  <a:pt x="891795" y="3274530"/>
                  <a:pt x="892543" y="3252092"/>
                </a:cubicBezTo>
                <a:cubicBezTo>
                  <a:pt x="898158" y="3083641"/>
                  <a:pt x="879144" y="2910501"/>
                  <a:pt x="921118" y="2747267"/>
                </a:cubicBezTo>
                <a:cubicBezTo>
                  <a:pt x="924967" y="2732298"/>
                  <a:pt x="1085477" y="2551973"/>
                  <a:pt x="1140193" y="2518667"/>
                </a:cubicBezTo>
                <a:cubicBezTo>
                  <a:pt x="1293597" y="2425290"/>
                  <a:pt x="1490311" y="2307970"/>
                  <a:pt x="1673593" y="2251967"/>
                </a:cubicBezTo>
                <a:cubicBezTo>
                  <a:pt x="1757255" y="2226404"/>
                  <a:pt x="1870092" y="2209692"/>
                  <a:pt x="1959343" y="2194817"/>
                </a:cubicBezTo>
                <a:cubicBezTo>
                  <a:pt x="2068449" y="2156867"/>
                  <a:pt x="2329109" y="2062383"/>
                  <a:pt x="2435593" y="2042417"/>
                </a:cubicBezTo>
                <a:cubicBezTo>
                  <a:pt x="2501200" y="2030116"/>
                  <a:pt x="2568943" y="2036067"/>
                  <a:pt x="2635618" y="2032892"/>
                </a:cubicBezTo>
                <a:cubicBezTo>
                  <a:pt x="2853276" y="1967594"/>
                  <a:pt x="2622805" y="2030980"/>
                  <a:pt x="3035668" y="1966217"/>
                </a:cubicBezTo>
                <a:cubicBezTo>
                  <a:pt x="3096571" y="1956664"/>
                  <a:pt x="3156105" y="1939759"/>
                  <a:pt x="3216643" y="1928117"/>
                </a:cubicBezTo>
                <a:cubicBezTo>
                  <a:pt x="3238690" y="1923877"/>
                  <a:pt x="3260930" y="1920271"/>
                  <a:pt x="3283318" y="1918592"/>
                </a:cubicBezTo>
                <a:lnTo>
                  <a:pt x="3978643" y="1870967"/>
                </a:lnTo>
                <a:cubicBezTo>
                  <a:pt x="4278100" y="1828187"/>
                  <a:pt x="3953677" y="1871495"/>
                  <a:pt x="4492993" y="1823342"/>
                </a:cubicBezTo>
                <a:cubicBezTo>
                  <a:pt x="4899747" y="1787025"/>
                  <a:pt x="4292925" y="1815662"/>
                  <a:pt x="4940668" y="1794767"/>
                </a:cubicBezTo>
                <a:cubicBezTo>
                  <a:pt x="5285589" y="1763411"/>
                  <a:pt x="5079993" y="1778026"/>
                  <a:pt x="5797918" y="1804292"/>
                </a:cubicBezTo>
                <a:cubicBezTo>
                  <a:pt x="5807952" y="1804659"/>
                  <a:pt x="5816589" y="1812166"/>
                  <a:pt x="5826493" y="1813817"/>
                </a:cubicBezTo>
                <a:cubicBezTo>
                  <a:pt x="5854853" y="1818544"/>
                  <a:pt x="5883643" y="1820167"/>
                  <a:pt x="5912218" y="1823342"/>
                </a:cubicBezTo>
                <a:cubicBezTo>
                  <a:pt x="5928093" y="1829692"/>
                  <a:pt x="5943741" y="1836641"/>
                  <a:pt x="5959843" y="1842392"/>
                </a:cubicBezTo>
                <a:cubicBezTo>
                  <a:pt x="5988209" y="1852523"/>
                  <a:pt x="6045568" y="1870967"/>
                  <a:pt x="6045568" y="1870967"/>
                </a:cubicBezTo>
                <a:cubicBezTo>
                  <a:pt x="6058268" y="1880492"/>
                  <a:pt x="6069469" y="1892442"/>
                  <a:pt x="6083668" y="1899542"/>
                </a:cubicBezTo>
                <a:cubicBezTo>
                  <a:pt x="6095377" y="1905396"/>
                  <a:pt x="6110402" y="1902572"/>
                  <a:pt x="6121768" y="1909067"/>
                </a:cubicBezTo>
                <a:cubicBezTo>
                  <a:pt x="6133464" y="1915750"/>
                  <a:pt x="6139995" y="1929018"/>
                  <a:pt x="6150343" y="1937642"/>
                </a:cubicBezTo>
                <a:cubicBezTo>
                  <a:pt x="6159137" y="1944971"/>
                  <a:pt x="6169882" y="1949664"/>
                  <a:pt x="6178918" y="1956692"/>
                </a:cubicBezTo>
                <a:cubicBezTo>
                  <a:pt x="6198492" y="1971916"/>
                  <a:pt x="6217018" y="1988442"/>
                  <a:pt x="6236068" y="2004317"/>
                </a:cubicBezTo>
                <a:cubicBezTo>
                  <a:pt x="6242418" y="2017017"/>
                  <a:pt x="6246028" y="2031509"/>
                  <a:pt x="6255118" y="2042417"/>
                </a:cubicBezTo>
                <a:cubicBezTo>
                  <a:pt x="6278114" y="2070012"/>
                  <a:pt x="6311393" y="2088729"/>
                  <a:pt x="6331318" y="2118617"/>
                </a:cubicBezTo>
                <a:cubicBezTo>
                  <a:pt x="6337668" y="2128142"/>
                  <a:pt x="6341574" y="2139863"/>
                  <a:pt x="6350368" y="2147192"/>
                </a:cubicBezTo>
                <a:cubicBezTo>
                  <a:pt x="6548303" y="2312138"/>
                  <a:pt x="6377445" y="2145694"/>
                  <a:pt x="6483718" y="2251967"/>
                </a:cubicBezTo>
                <a:cubicBezTo>
                  <a:pt x="6490068" y="2267842"/>
                  <a:pt x="6492830" y="2285679"/>
                  <a:pt x="6502768" y="2299592"/>
                </a:cubicBezTo>
                <a:cubicBezTo>
                  <a:pt x="6509422" y="2308907"/>
                  <a:pt x="6523248" y="2310547"/>
                  <a:pt x="6531343" y="2318642"/>
                </a:cubicBezTo>
                <a:cubicBezTo>
                  <a:pt x="6542568" y="2329867"/>
                  <a:pt x="6550393" y="2344042"/>
                  <a:pt x="6559918" y="2356742"/>
                </a:cubicBezTo>
                <a:cubicBezTo>
                  <a:pt x="6584965" y="2456931"/>
                  <a:pt x="6547576" y="2335143"/>
                  <a:pt x="6598018" y="2423417"/>
                </a:cubicBezTo>
                <a:cubicBezTo>
                  <a:pt x="6604513" y="2434783"/>
                  <a:pt x="6602386" y="2449485"/>
                  <a:pt x="6607543" y="2461517"/>
                </a:cubicBezTo>
                <a:cubicBezTo>
                  <a:pt x="6612052" y="2472039"/>
                  <a:pt x="6621944" y="2479631"/>
                  <a:pt x="6626593" y="2490092"/>
                </a:cubicBezTo>
                <a:cubicBezTo>
                  <a:pt x="6634748" y="2508442"/>
                  <a:pt x="6636663" y="2529281"/>
                  <a:pt x="6645643" y="2547242"/>
                </a:cubicBezTo>
                <a:lnTo>
                  <a:pt x="6664693" y="2585342"/>
                </a:lnTo>
                <a:cubicBezTo>
                  <a:pt x="6658343" y="2636142"/>
                  <a:pt x="6653628" y="2687173"/>
                  <a:pt x="6645643" y="2737742"/>
                </a:cubicBezTo>
                <a:cubicBezTo>
                  <a:pt x="6644077" y="2747659"/>
                  <a:pt x="6638296" y="2756516"/>
                  <a:pt x="6636118" y="2766317"/>
                </a:cubicBezTo>
                <a:cubicBezTo>
                  <a:pt x="6631928" y="2785170"/>
                  <a:pt x="6635749" y="2806463"/>
                  <a:pt x="6626593" y="2823467"/>
                </a:cubicBezTo>
                <a:cubicBezTo>
                  <a:pt x="6602981" y="2867318"/>
                  <a:pt x="6570674" y="2884653"/>
                  <a:pt x="6540868" y="2918717"/>
                </a:cubicBezTo>
                <a:cubicBezTo>
                  <a:pt x="6414065" y="3063634"/>
                  <a:pt x="6604407" y="2851357"/>
                  <a:pt x="6464668" y="3033017"/>
                </a:cubicBezTo>
                <a:cubicBezTo>
                  <a:pt x="6460229" y="3038787"/>
                  <a:pt x="6391396" y="3110893"/>
                  <a:pt x="6369418" y="3118742"/>
                </a:cubicBezTo>
                <a:cubicBezTo>
                  <a:pt x="6338926" y="3129632"/>
                  <a:pt x="6274168" y="3137792"/>
                  <a:pt x="6274168" y="3137792"/>
                </a:cubicBezTo>
                <a:cubicBezTo>
                  <a:pt x="6261468" y="3144142"/>
                  <a:pt x="6249363" y="3151856"/>
                  <a:pt x="6236068" y="3156842"/>
                </a:cubicBezTo>
                <a:cubicBezTo>
                  <a:pt x="6223811" y="3161439"/>
                  <a:pt x="6210507" y="3162605"/>
                  <a:pt x="6197968" y="3166367"/>
                </a:cubicBezTo>
                <a:cubicBezTo>
                  <a:pt x="6178734" y="3172137"/>
                  <a:pt x="6159868" y="3179067"/>
                  <a:pt x="6140818" y="3185417"/>
                </a:cubicBezTo>
                <a:cubicBezTo>
                  <a:pt x="6075565" y="3250670"/>
                  <a:pt x="6090662" y="3242460"/>
                  <a:pt x="5988418" y="3299717"/>
                </a:cubicBezTo>
                <a:cubicBezTo>
                  <a:pt x="5945057" y="3323999"/>
                  <a:pt x="5897682" y="3340823"/>
                  <a:pt x="5855068" y="3366392"/>
                </a:cubicBezTo>
                <a:cubicBezTo>
                  <a:pt x="5833804" y="3379150"/>
                  <a:pt x="5817973" y="3399432"/>
                  <a:pt x="5797918" y="3414017"/>
                </a:cubicBezTo>
                <a:cubicBezTo>
                  <a:pt x="5782946" y="3424906"/>
                  <a:pt x="5765265" y="3431703"/>
                  <a:pt x="5750293" y="3442592"/>
                </a:cubicBezTo>
                <a:cubicBezTo>
                  <a:pt x="5730238" y="3457177"/>
                  <a:pt x="5715658" y="3479825"/>
                  <a:pt x="5693143" y="3490217"/>
                </a:cubicBezTo>
                <a:cubicBezTo>
                  <a:pt x="5672759" y="3499625"/>
                  <a:pt x="5648795" y="3497392"/>
                  <a:pt x="5626468" y="3499742"/>
                </a:cubicBezTo>
                <a:cubicBezTo>
                  <a:pt x="5465745" y="3516660"/>
                  <a:pt x="5363231" y="3513522"/>
                  <a:pt x="5178793" y="3518792"/>
                </a:cubicBezTo>
                <a:lnTo>
                  <a:pt x="2616568" y="3509267"/>
                </a:lnTo>
                <a:cubicBezTo>
                  <a:pt x="2553252" y="3508179"/>
                  <a:pt x="2399755" y="3475629"/>
                  <a:pt x="2321293" y="3442592"/>
                </a:cubicBezTo>
                <a:cubicBezTo>
                  <a:pt x="2246924" y="3411279"/>
                  <a:pt x="2168585" y="3361710"/>
                  <a:pt x="2102218" y="3318767"/>
                </a:cubicBezTo>
                <a:cubicBezTo>
                  <a:pt x="2088890" y="3310143"/>
                  <a:pt x="2078317" y="3297292"/>
                  <a:pt x="2064118" y="3290192"/>
                </a:cubicBezTo>
                <a:cubicBezTo>
                  <a:pt x="2039855" y="3278060"/>
                  <a:pt x="2012614" y="3272842"/>
                  <a:pt x="1987918" y="3261617"/>
                </a:cubicBezTo>
                <a:cubicBezTo>
                  <a:pt x="1977219" y="3256754"/>
                  <a:pt x="1925395" y="3217551"/>
                  <a:pt x="1921243" y="3213992"/>
                </a:cubicBezTo>
                <a:cubicBezTo>
                  <a:pt x="1911016" y="3205226"/>
                  <a:pt x="1903016" y="3194041"/>
                  <a:pt x="1892668" y="3185417"/>
                </a:cubicBezTo>
                <a:cubicBezTo>
                  <a:pt x="1883874" y="3178088"/>
                  <a:pt x="1872188" y="3174462"/>
                  <a:pt x="1864093" y="3166367"/>
                </a:cubicBezTo>
                <a:cubicBezTo>
                  <a:pt x="1843395" y="3145669"/>
                  <a:pt x="1827641" y="3120390"/>
                  <a:pt x="1806943" y="3099692"/>
                </a:cubicBezTo>
                <a:cubicBezTo>
                  <a:pt x="1795718" y="3088467"/>
                  <a:pt x="1781239" y="3081034"/>
                  <a:pt x="1768843" y="3071117"/>
                </a:cubicBezTo>
                <a:cubicBezTo>
                  <a:pt x="1749479" y="3055626"/>
                  <a:pt x="1729973" y="3040248"/>
                  <a:pt x="1711693" y="3023492"/>
                </a:cubicBezTo>
                <a:cubicBezTo>
                  <a:pt x="1626256" y="2945174"/>
                  <a:pt x="1679300" y="2990145"/>
                  <a:pt x="1606918" y="2899667"/>
                </a:cubicBezTo>
                <a:cubicBezTo>
                  <a:pt x="1565445" y="2847826"/>
                  <a:pt x="1591090" y="2893364"/>
                  <a:pt x="1540243" y="2842517"/>
                </a:cubicBezTo>
                <a:cubicBezTo>
                  <a:pt x="1529018" y="2831292"/>
                  <a:pt x="1522893" y="2815642"/>
                  <a:pt x="1511668" y="2804417"/>
                </a:cubicBezTo>
                <a:cubicBezTo>
                  <a:pt x="1475121" y="2767870"/>
                  <a:pt x="1436426" y="2733492"/>
                  <a:pt x="1397368" y="2699642"/>
                </a:cubicBezTo>
                <a:cubicBezTo>
                  <a:pt x="1347570" y="2656484"/>
                  <a:pt x="1383594" y="2712318"/>
                  <a:pt x="1330693" y="2632967"/>
                </a:cubicBezTo>
                <a:cubicBezTo>
                  <a:pt x="1315000" y="2609427"/>
                  <a:pt x="1310585" y="2591692"/>
                  <a:pt x="1302118" y="2566292"/>
                </a:cubicBezTo>
                <a:cubicBezTo>
                  <a:pt x="1305293" y="2464692"/>
                  <a:pt x="1300101" y="2362484"/>
                  <a:pt x="1311643" y="2261492"/>
                </a:cubicBezTo>
                <a:cubicBezTo>
                  <a:pt x="1313173" y="2248109"/>
                  <a:pt x="1331052" y="2242788"/>
                  <a:pt x="1340218" y="2232917"/>
                </a:cubicBezTo>
                <a:cubicBezTo>
                  <a:pt x="1372335" y="2198329"/>
                  <a:pt x="1401097" y="2160491"/>
                  <a:pt x="1435468" y="2128142"/>
                </a:cubicBezTo>
                <a:cubicBezTo>
                  <a:pt x="1484177" y="2082298"/>
                  <a:pt x="1501454" y="2079264"/>
                  <a:pt x="1559293" y="2061467"/>
                </a:cubicBezTo>
                <a:cubicBezTo>
                  <a:pt x="1581385" y="2054669"/>
                  <a:pt x="1603303" y="2046950"/>
                  <a:pt x="1625968" y="2042417"/>
                </a:cubicBezTo>
                <a:cubicBezTo>
                  <a:pt x="1651069" y="2037397"/>
                  <a:pt x="1676768" y="2036067"/>
                  <a:pt x="1702168" y="2032892"/>
                </a:cubicBezTo>
                <a:cubicBezTo>
                  <a:pt x="3688398" y="2058576"/>
                  <a:pt x="3208540" y="1952515"/>
                  <a:pt x="4102468" y="2090042"/>
                </a:cubicBezTo>
                <a:cubicBezTo>
                  <a:pt x="4121556" y="2092979"/>
                  <a:pt x="4140765" y="2095377"/>
                  <a:pt x="4159618" y="2099567"/>
                </a:cubicBezTo>
                <a:cubicBezTo>
                  <a:pt x="4197955" y="2108086"/>
                  <a:pt x="4236468" y="2116316"/>
                  <a:pt x="4273918" y="2128142"/>
                </a:cubicBezTo>
                <a:cubicBezTo>
                  <a:pt x="4296976" y="2135423"/>
                  <a:pt x="4316882" y="2151975"/>
                  <a:pt x="4340593" y="2156717"/>
                </a:cubicBezTo>
                <a:cubicBezTo>
                  <a:pt x="4502498" y="2189098"/>
                  <a:pt x="4907879" y="2233116"/>
                  <a:pt x="5064493" y="2290067"/>
                </a:cubicBezTo>
                <a:cubicBezTo>
                  <a:pt x="5099418" y="2302767"/>
                  <a:pt x="5132869" y="2320673"/>
                  <a:pt x="5169268" y="2328167"/>
                </a:cubicBezTo>
                <a:cubicBezTo>
                  <a:pt x="5241399" y="2343017"/>
                  <a:pt x="5388343" y="2356742"/>
                  <a:pt x="5388343" y="2356742"/>
                </a:cubicBezTo>
                <a:cubicBezTo>
                  <a:pt x="5455018" y="2378967"/>
                  <a:pt x="5528102" y="2387257"/>
                  <a:pt x="5588368" y="2423417"/>
                </a:cubicBezTo>
                <a:cubicBezTo>
                  <a:pt x="5649522" y="2460109"/>
                  <a:pt x="5737753" y="2507883"/>
                  <a:pt x="5797918" y="2556767"/>
                </a:cubicBezTo>
                <a:cubicBezTo>
                  <a:pt x="5827590" y="2580876"/>
                  <a:pt x="5851644" y="2612045"/>
                  <a:pt x="5883643" y="2632967"/>
                </a:cubicBezTo>
                <a:cubicBezTo>
                  <a:pt x="5934759" y="2666389"/>
                  <a:pt x="5990943" y="2691380"/>
                  <a:pt x="6045568" y="2718692"/>
                </a:cubicBezTo>
                <a:cubicBezTo>
                  <a:pt x="6114079" y="2752947"/>
                  <a:pt x="6090825" y="2721530"/>
                  <a:pt x="6169393" y="2785367"/>
                </a:cubicBezTo>
                <a:cubicBezTo>
                  <a:pt x="6197272" y="2808019"/>
                  <a:pt x="6220193" y="2836167"/>
                  <a:pt x="6245593" y="2861567"/>
                </a:cubicBezTo>
                <a:cubicBezTo>
                  <a:pt x="6264643" y="2880617"/>
                  <a:pt x="6290695" y="2894620"/>
                  <a:pt x="6302743" y="2918717"/>
                </a:cubicBezTo>
                <a:cubicBezTo>
                  <a:pt x="6309093" y="2931417"/>
                  <a:pt x="6314268" y="2944776"/>
                  <a:pt x="6321793" y="2956817"/>
                </a:cubicBezTo>
                <a:cubicBezTo>
                  <a:pt x="6332579" y="2974075"/>
                  <a:pt x="6359343" y="3003342"/>
                  <a:pt x="6369418" y="3023492"/>
                </a:cubicBezTo>
                <a:cubicBezTo>
                  <a:pt x="6400873" y="3086401"/>
                  <a:pt x="6352497" y="3016948"/>
                  <a:pt x="6397993" y="3080642"/>
                </a:cubicBezTo>
                <a:cubicBezTo>
                  <a:pt x="6530530" y="3266193"/>
                  <a:pt x="6333986" y="2991544"/>
                  <a:pt x="6455143" y="3147317"/>
                </a:cubicBezTo>
                <a:cubicBezTo>
                  <a:pt x="6505329" y="3211842"/>
                  <a:pt x="6480393" y="3186742"/>
                  <a:pt x="6512293" y="3242567"/>
                </a:cubicBezTo>
                <a:cubicBezTo>
                  <a:pt x="6517973" y="3252506"/>
                  <a:pt x="6525916" y="3261063"/>
                  <a:pt x="6531343" y="3271142"/>
                </a:cubicBezTo>
                <a:cubicBezTo>
                  <a:pt x="6574332" y="3350978"/>
                  <a:pt x="6571701" y="3348223"/>
                  <a:pt x="6598018" y="3414017"/>
                </a:cubicBezTo>
                <a:cubicBezTo>
                  <a:pt x="6610661" y="3502517"/>
                  <a:pt x="6623321" y="3560456"/>
                  <a:pt x="6598018" y="3661667"/>
                </a:cubicBezTo>
                <a:cubicBezTo>
                  <a:pt x="6588538" y="3699588"/>
                  <a:pt x="6532980" y="3717552"/>
                  <a:pt x="6502768" y="3728342"/>
                </a:cubicBezTo>
                <a:cubicBezTo>
                  <a:pt x="6379133" y="3772497"/>
                  <a:pt x="6422332" y="3756295"/>
                  <a:pt x="6255118" y="3775967"/>
                </a:cubicBezTo>
                <a:cubicBezTo>
                  <a:pt x="6124943" y="3810892"/>
                  <a:pt x="5994077" y="3843336"/>
                  <a:pt x="5864593" y="3880742"/>
                </a:cubicBezTo>
                <a:cubicBezTo>
                  <a:pt x="5850952" y="3884683"/>
                  <a:pt x="5840499" y="3897458"/>
                  <a:pt x="5826493" y="3899792"/>
                </a:cubicBezTo>
                <a:cubicBezTo>
                  <a:pt x="5782536" y="3907118"/>
                  <a:pt x="5737593" y="3906142"/>
                  <a:pt x="5693143" y="3909317"/>
                </a:cubicBezTo>
                <a:cubicBezTo>
                  <a:pt x="4618937" y="3891991"/>
                  <a:pt x="4831754" y="3919291"/>
                  <a:pt x="4140568" y="3861692"/>
                </a:cubicBezTo>
                <a:cubicBezTo>
                  <a:pt x="4076386" y="3856344"/>
                  <a:pt x="3858708" y="3826722"/>
                  <a:pt x="3845293" y="3823592"/>
                </a:cubicBezTo>
                <a:cubicBezTo>
                  <a:pt x="3540735" y="3752529"/>
                  <a:pt x="3656021" y="3772997"/>
                  <a:pt x="3502393" y="3747392"/>
                </a:cubicBezTo>
                <a:cubicBezTo>
                  <a:pt x="3473240" y="3732815"/>
                  <a:pt x="3425278" y="3707902"/>
                  <a:pt x="3397618" y="3699767"/>
                </a:cubicBezTo>
                <a:cubicBezTo>
                  <a:pt x="3366555" y="3690631"/>
                  <a:pt x="3334118" y="3687067"/>
                  <a:pt x="3302368" y="3680717"/>
                </a:cubicBezTo>
                <a:cubicBezTo>
                  <a:pt x="3220954" y="3640010"/>
                  <a:pt x="3151944" y="3607707"/>
                  <a:pt x="3073768" y="3556892"/>
                </a:cubicBezTo>
                <a:cubicBezTo>
                  <a:pt x="3025200" y="3525323"/>
                  <a:pt x="2908395" y="3401044"/>
                  <a:pt x="2892793" y="3385442"/>
                </a:cubicBezTo>
                <a:cubicBezTo>
                  <a:pt x="2873743" y="3366392"/>
                  <a:pt x="2852890" y="3348988"/>
                  <a:pt x="2835643" y="3328292"/>
                </a:cubicBezTo>
                <a:cubicBezTo>
                  <a:pt x="2819768" y="3309242"/>
                  <a:pt x="2806189" y="3288016"/>
                  <a:pt x="2788018" y="3271142"/>
                </a:cubicBezTo>
                <a:cubicBezTo>
                  <a:pt x="2761490" y="3246509"/>
                  <a:pt x="2730012" y="3227751"/>
                  <a:pt x="2702293" y="3204467"/>
                </a:cubicBezTo>
                <a:cubicBezTo>
                  <a:pt x="2650607" y="3161051"/>
                  <a:pt x="2610268" y="3101305"/>
                  <a:pt x="2549893" y="3071117"/>
                </a:cubicBezTo>
                <a:cubicBezTo>
                  <a:pt x="2460919" y="3026630"/>
                  <a:pt x="2521093" y="3064247"/>
                  <a:pt x="2454643" y="3004442"/>
                </a:cubicBezTo>
                <a:cubicBezTo>
                  <a:pt x="2452683" y="3002678"/>
                  <a:pt x="2379426" y="2944755"/>
                  <a:pt x="2368918" y="2928242"/>
                </a:cubicBezTo>
                <a:cubicBezTo>
                  <a:pt x="2353672" y="2904284"/>
                  <a:pt x="2330818" y="2852042"/>
                  <a:pt x="2330818" y="2852042"/>
                </a:cubicBezTo>
                <a:cubicBezTo>
                  <a:pt x="2333993" y="2788542"/>
                  <a:pt x="2332120" y="2724587"/>
                  <a:pt x="2340343" y="2661542"/>
                </a:cubicBezTo>
                <a:cubicBezTo>
                  <a:pt x="2341824" y="2650191"/>
                  <a:pt x="2352739" y="2642282"/>
                  <a:pt x="2359393" y="2632967"/>
                </a:cubicBezTo>
                <a:cubicBezTo>
                  <a:pt x="2368620" y="2620049"/>
                  <a:pt x="2379554" y="2608329"/>
                  <a:pt x="2387968" y="2594867"/>
                </a:cubicBezTo>
                <a:cubicBezTo>
                  <a:pt x="2405881" y="2566206"/>
                  <a:pt x="2417484" y="2520342"/>
                  <a:pt x="2445118" y="2499617"/>
                </a:cubicBezTo>
                <a:cubicBezTo>
                  <a:pt x="2457818" y="2490092"/>
                  <a:pt x="2471471" y="2481721"/>
                  <a:pt x="2483218" y="2471042"/>
                </a:cubicBezTo>
                <a:cubicBezTo>
                  <a:pt x="2506475" y="2449899"/>
                  <a:pt x="2524748" y="2423226"/>
                  <a:pt x="2549893" y="2404367"/>
                </a:cubicBezTo>
                <a:cubicBezTo>
                  <a:pt x="2606202" y="2362135"/>
                  <a:pt x="2711632" y="2326895"/>
                  <a:pt x="2768968" y="2299592"/>
                </a:cubicBezTo>
                <a:cubicBezTo>
                  <a:pt x="2792079" y="2288587"/>
                  <a:pt x="2813418" y="2274192"/>
                  <a:pt x="2835643" y="2261492"/>
                </a:cubicBezTo>
                <a:lnTo>
                  <a:pt x="4454893" y="2271017"/>
                </a:lnTo>
                <a:cubicBezTo>
                  <a:pt x="4515544" y="2271980"/>
                  <a:pt x="4575444" y="2284736"/>
                  <a:pt x="4635868" y="2290067"/>
                </a:cubicBezTo>
                <a:cubicBezTo>
                  <a:pt x="4683414" y="2294262"/>
                  <a:pt x="4731118" y="2296417"/>
                  <a:pt x="4778743" y="2299592"/>
                </a:cubicBezTo>
                <a:cubicBezTo>
                  <a:pt x="4943026" y="2333818"/>
                  <a:pt x="5001064" y="2335001"/>
                  <a:pt x="5140693" y="2394842"/>
                </a:cubicBezTo>
                <a:cubicBezTo>
                  <a:pt x="5292670" y="2459975"/>
                  <a:pt x="5105957" y="2377474"/>
                  <a:pt x="5312143" y="2480567"/>
                </a:cubicBezTo>
                <a:cubicBezTo>
                  <a:pt x="5333770" y="2491381"/>
                  <a:pt x="5356805" y="2499136"/>
                  <a:pt x="5378818" y="2509142"/>
                </a:cubicBezTo>
                <a:cubicBezTo>
                  <a:pt x="5403278" y="2520260"/>
                  <a:pt x="5438574" y="2541677"/>
                  <a:pt x="5464543" y="2547242"/>
                </a:cubicBezTo>
                <a:cubicBezTo>
                  <a:pt x="5492656" y="2553266"/>
                  <a:pt x="5521693" y="2553592"/>
                  <a:pt x="5550268" y="2556767"/>
                </a:cubicBezTo>
                <a:cubicBezTo>
                  <a:pt x="5562968" y="2559942"/>
                  <a:pt x="5576336" y="2561135"/>
                  <a:pt x="5588368" y="2566292"/>
                </a:cubicBezTo>
                <a:cubicBezTo>
                  <a:pt x="5623151" y="2581199"/>
                  <a:pt x="5646993" y="2622167"/>
                  <a:pt x="5674093" y="2642492"/>
                </a:cubicBezTo>
                <a:cubicBezTo>
                  <a:pt x="5720225" y="2677091"/>
                  <a:pt x="5697133" y="2666047"/>
                  <a:pt x="5740768" y="2680592"/>
                </a:cubicBezTo>
                <a:cubicBezTo>
                  <a:pt x="5759818" y="2699642"/>
                  <a:pt x="5782974" y="2715326"/>
                  <a:pt x="5797918" y="2737742"/>
                </a:cubicBezTo>
                <a:cubicBezTo>
                  <a:pt x="5824440" y="2777525"/>
                  <a:pt x="5808873" y="2758222"/>
                  <a:pt x="5845543" y="2794892"/>
                </a:cubicBezTo>
                <a:cubicBezTo>
                  <a:pt x="5848718" y="2807592"/>
                  <a:pt x="5851472" y="2820405"/>
                  <a:pt x="5855068" y="2832992"/>
                </a:cubicBezTo>
                <a:cubicBezTo>
                  <a:pt x="5857826" y="2842646"/>
                  <a:pt x="5864593" y="2851527"/>
                  <a:pt x="5864593" y="2861567"/>
                </a:cubicBezTo>
                <a:cubicBezTo>
                  <a:pt x="5864593" y="2912466"/>
                  <a:pt x="5860133" y="2963320"/>
                  <a:pt x="5855068" y="3013967"/>
                </a:cubicBezTo>
                <a:cubicBezTo>
                  <a:pt x="5850531" y="3059333"/>
                  <a:pt x="5852269" y="3049825"/>
                  <a:pt x="5816968" y="3061592"/>
                </a:cubicBezTo>
                <a:cubicBezTo>
                  <a:pt x="5773897" y="3126198"/>
                  <a:pt x="5812067" y="3075202"/>
                  <a:pt x="5702668" y="3166367"/>
                </a:cubicBezTo>
                <a:cubicBezTo>
                  <a:pt x="5642367" y="3216618"/>
                  <a:pt x="5643232" y="3234531"/>
                  <a:pt x="5578843" y="3252092"/>
                </a:cubicBezTo>
                <a:cubicBezTo>
                  <a:pt x="5560211" y="3257174"/>
                  <a:pt x="5540743" y="3258442"/>
                  <a:pt x="5521693" y="3261617"/>
                </a:cubicBezTo>
                <a:cubicBezTo>
                  <a:pt x="5377375" y="3319344"/>
                  <a:pt x="5592790" y="3236531"/>
                  <a:pt x="5235943" y="3328292"/>
                </a:cubicBezTo>
                <a:cubicBezTo>
                  <a:pt x="5202825" y="3336808"/>
                  <a:pt x="5172712" y="3354385"/>
                  <a:pt x="5140693" y="3366392"/>
                </a:cubicBezTo>
                <a:cubicBezTo>
                  <a:pt x="5085448" y="3387109"/>
                  <a:pt x="5089315" y="3384288"/>
                  <a:pt x="5035918" y="3394967"/>
                </a:cubicBezTo>
                <a:cubicBezTo>
                  <a:pt x="4873007" y="3476423"/>
                  <a:pt x="4905756" y="3464814"/>
                  <a:pt x="4588243" y="3528317"/>
                </a:cubicBezTo>
                <a:cubicBezTo>
                  <a:pt x="4572368" y="3531492"/>
                  <a:pt x="4556125" y="3533190"/>
                  <a:pt x="4540618" y="3537842"/>
                </a:cubicBezTo>
                <a:cubicBezTo>
                  <a:pt x="4509697" y="3547118"/>
                  <a:pt x="4391156" y="3603716"/>
                  <a:pt x="4388218" y="3604517"/>
                </a:cubicBezTo>
                <a:cubicBezTo>
                  <a:pt x="4180196" y="3661250"/>
                  <a:pt x="3969118" y="3706117"/>
                  <a:pt x="3759568" y="3756917"/>
                </a:cubicBezTo>
                <a:cubicBezTo>
                  <a:pt x="3608155" y="3731682"/>
                  <a:pt x="3690121" y="3741522"/>
                  <a:pt x="3397618" y="3756917"/>
                </a:cubicBezTo>
                <a:cubicBezTo>
                  <a:pt x="3378332" y="3757932"/>
                  <a:pt x="3359754" y="3765427"/>
                  <a:pt x="3340468" y="3766442"/>
                </a:cubicBezTo>
                <a:cubicBezTo>
                  <a:pt x="3238959" y="3771785"/>
                  <a:pt x="3137242" y="3772060"/>
                  <a:pt x="3035668" y="3775967"/>
                </a:cubicBezTo>
                <a:cubicBezTo>
                  <a:pt x="2972136" y="3778411"/>
                  <a:pt x="2908668" y="3782317"/>
                  <a:pt x="2845168" y="3785492"/>
                </a:cubicBezTo>
                <a:cubicBezTo>
                  <a:pt x="2475646" y="3877873"/>
                  <a:pt x="2787313" y="3803349"/>
                  <a:pt x="1778368" y="3785492"/>
                </a:cubicBezTo>
                <a:cubicBezTo>
                  <a:pt x="1754091" y="3785062"/>
                  <a:pt x="1725516" y="3774225"/>
                  <a:pt x="1702168" y="3766442"/>
                </a:cubicBezTo>
                <a:cubicBezTo>
                  <a:pt x="1681934" y="3741712"/>
                  <a:pt x="1600890" y="3649611"/>
                  <a:pt x="1578343" y="3604517"/>
                </a:cubicBezTo>
                <a:cubicBezTo>
                  <a:pt x="1510333" y="3468497"/>
                  <a:pt x="1596279" y="3602847"/>
                  <a:pt x="1540243" y="3518792"/>
                </a:cubicBezTo>
                <a:cubicBezTo>
                  <a:pt x="1533893" y="3496567"/>
                  <a:pt x="1519325" y="3475156"/>
                  <a:pt x="1521193" y="3452117"/>
                </a:cubicBezTo>
                <a:cubicBezTo>
                  <a:pt x="1533366" y="3301981"/>
                  <a:pt x="1516662" y="3208998"/>
                  <a:pt x="1606918" y="3118742"/>
                </a:cubicBezTo>
                <a:cubicBezTo>
                  <a:pt x="1615013" y="3110647"/>
                  <a:pt x="1625968" y="3106042"/>
                  <a:pt x="1635493" y="3099692"/>
                </a:cubicBezTo>
                <a:cubicBezTo>
                  <a:pt x="1647618" y="3079484"/>
                  <a:pt x="1674008" y="3038260"/>
                  <a:pt x="1683118" y="3013967"/>
                </a:cubicBezTo>
                <a:cubicBezTo>
                  <a:pt x="1687715" y="3001710"/>
                  <a:pt x="1685705" y="2986968"/>
                  <a:pt x="1692643" y="2975867"/>
                </a:cubicBezTo>
                <a:cubicBezTo>
                  <a:pt x="1702162" y="2960637"/>
                  <a:pt x="1718607" y="2951007"/>
                  <a:pt x="1730743" y="2937767"/>
                </a:cubicBezTo>
                <a:cubicBezTo>
                  <a:pt x="1753549" y="2912888"/>
                  <a:pt x="1774334" y="2886189"/>
                  <a:pt x="1797418" y="2861567"/>
                </a:cubicBezTo>
                <a:cubicBezTo>
                  <a:pt x="1821986" y="2835361"/>
                  <a:pt x="1848218" y="2810767"/>
                  <a:pt x="1873618" y="2785367"/>
                </a:cubicBezTo>
                <a:cubicBezTo>
                  <a:pt x="1942725" y="2716260"/>
                  <a:pt x="1914421" y="2743461"/>
                  <a:pt x="2026018" y="2642492"/>
                </a:cubicBezTo>
                <a:cubicBezTo>
                  <a:pt x="2054368" y="2616842"/>
                  <a:pt x="2084709" y="2593326"/>
                  <a:pt x="2111743" y="2566292"/>
                </a:cubicBezTo>
                <a:lnTo>
                  <a:pt x="2273668" y="2404367"/>
                </a:lnTo>
                <a:cubicBezTo>
                  <a:pt x="2299068" y="2378967"/>
                  <a:pt x="2328315" y="2356904"/>
                  <a:pt x="2349868" y="2328167"/>
                </a:cubicBezTo>
                <a:cubicBezTo>
                  <a:pt x="2359393" y="2315467"/>
                  <a:pt x="2364619" y="2297871"/>
                  <a:pt x="2378443" y="2290067"/>
                </a:cubicBezTo>
                <a:cubicBezTo>
                  <a:pt x="2562717" y="2186041"/>
                  <a:pt x="2742283" y="2069093"/>
                  <a:pt x="2940418" y="1994792"/>
                </a:cubicBezTo>
                <a:cubicBezTo>
                  <a:pt x="2965818" y="1985267"/>
                  <a:pt x="2991988" y="1977585"/>
                  <a:pt x="3016618" y="1966217"/>
                </a:cubicBezTo>
                <a:cubicBezTo>
                  <a:pt x="3033427" y="1958459"/>
                  <a:pt x="3048624" y="1947581"/>
                  <a:pt x="3064243" y="1937642"/>
                </a:cubicBezTo>
                <a:cubicBezTo>
                  <a:pt x="3083559" y="1925350"/>
                  <a:pt x="3100646" y="1909224"/>
                  <a:pt x="3121393" y="1899542"/>
                </a:cubicBezTo>
                <a:cubicBezTo>
                  <a:pt x="3148688" y="1886804"/>
                  <a:pt x="3177522" y="1876566"/>
                  <a:pt x="3207118" y="1870967"/>
                </a:cubicBezTo>
                <a:cubicBezTo>
                  <a:pt x="3295355" y="1854273"/>
                  <a:pt x="3384918" y="1845567"/>
                  <a:pt x="3473818" y="1832867"/>
                </a:cubicBezTo>
                <a:cubicBezTo>
                  <a:pt x="3555436" y="1807754"/>
                  <a:pt x="3628267" y="1782927"/>
                  <a:pt x="3711943" y="1766192"/>
                </a:cubicBezTo>
                <a:cubicBezTo>
                  <a:pt x="3768756" y="1754829"/>
                  <a:pt x="3826037" y="1745811"/>
                  <a:pt x="3883393" y="1737617"/>
                </a:cubicBezTo>
                <a:cubicBezTo>
                  <a:pt x="3949775" y="1728134"/>
                  <a:pt x="4061033" y="1723047"/>
                  <a:pt x="4121518" y="1718567"/>
                </a:cubicBezTo>
                <a:lnTo>
                  <a:pt x="4235818" y="1709042"/>
                </a:lnTo>
                <a:lnTo>
                  <a:pt x="4816843" y="1718567"/>
                </a:lnTo>
                <a:cubicBezTo>
                  <a:pt x="5520311" y="1738524"/>
                  <a:pt x="5336090" y="1720169"/>
                  <a:pt x="5664568" y="1756667"/>
                </a:cubicBezTo>
                <a:cubicBezTo>
                  <a:pt x="5741475" y="1787430"/>
                  <a:pt x="5749732" y="1784868"/>
                  <a:pt x="5807443" y="1823342"/>
                </a:cubicBezTo>
                <a:cubicBezTo>
                  <a:pt x="5862338" y="1859939"/>
                  <a:pt x="5845701" y="1859179"/>
                  <a:pt x="5912218" y="1909067"/>
                </a:cubicBezTo>
                <a:cubicBezTo>
                  <a:pt x="5927029" y="1920175"/>
                  <a:pt x="5943968" y="1928117"/>
                  <a:pt x="5959843" y="1937642"/>
                </a:cubicBezTo>
                <a:cubicBezTo>
                  <a:pt x="5996266" y="1992277"/>
                  <a:pt x="5957588" y="1943095"/>
                  <a:pt x="6026518" y="1994792"/>
                </a:cubicBezTo>
                <a:cubicBezTo>
                  <a:pt x="6037294" y="2002874"/>
                  <a:pt x="6044745" y="2014743"/>
                  <a:pt x="6055093" y="2023367"/>
                </a:cubicBezTo>
                <a:cubicBezTo>
                  <a:pt x="6063887" y="2030696"/>
                  <a:pt x="6074143" y="2036067"/>
                  <a:pt x="6083668" y="2042417"/>
                </a:cubicBezTo>
                <a:cubicBezTo>
                  <a:pt x="6105893" y="2080517"/>
                  <a:pt x="6125876" y="2120017"/>
                  <a:pt x="6150343" y="2156717"/>
                </a:cubicBezTo>
                <a:cubicBezTo>
                  <a:pt x="6156693" y="2166242"/>
                  <a:pt x="6164273" y="2175053"/>
                  <a:pt x="6169393" y="2185292"/>
                </a:cubicBezTo>
                <a:cubicBezTo>
                  <a:pt x="6173883" y="2194272"/>
                  <a:pt x="6176660" y="2204084"/>
                  <a:pt x="6178918" y="2213867"/>
                </a:cubicBezTo>
                <a:cubicBezTo>
                  <a:pt x="6186199" y="2245417"/>
                  <a:pt x="6192918" y="2277134"/>
                  <a:pt x="6197968" y="2309117"/>
                </a:cubicBezTo>
                <a:cubicBezTo>
                  <a:pt x="6231906" y="2524061"/>
                  <a:pt x="6189114" y="2302948"/>
                  <a:pt x="6217018" y="2442467"/>
                </a:cubicBezTo>
                <a:cubicBezTo>
                  <a:pt x="6211891" y="2514243"/>
                  <a:pt x="6199118" y="2710809"/>
                  <a:pt x="6188443" y="2766317"/>
                </a:cubicBezTo>
                <a:cubicBezTo>
                  <a:pt x="6184421" y="2787232"/>
                  <a:pt x="6170211" y="2804849"/>
                  <a:pt x="6159868" y="2823467"/>
                </a:cubicBezTo>
                <a:cubicBezTo>
                  <a:pt x="6129345" y="2878409"/>
                  <a:pt x="6096236" y="2888860"/>
                  <a:pt x="6036043" y="2937767"/>
                </a:cubicBezTo>
                <a:cubicBezTo>
                  <a:pt x="5941934" y="3014231"/>
                  <a:pt x="6031300" y="2941456"/>
                  <a:pt x="5950318" y="3004442"/>
                </a:cubicBezTo>
                <a:cubicBezTo>
                  <a:pt x="5934271" y="3016923"/>
                  <a:pt x="5920541" y="3032807"/>
                  <a:pt x="5902693" y="3042542"/>
                </a:cubicBezTo>
                <a:cubicBezTo>
                  <a:pt x="5867768" y="3061592"/>
                  <a:pt x="5831019" y="3077625"/>
                  <a:pt x="5797918" y="3099692"/>
                </a:cubicBezTo>
                <a:cubicBezTo>
                  <a:pt x="5773562" y="3115929"/>
                  <a:pt x="5756066" y="3141328"/>
                  <a:pt x="5731243" y="3156842"/>
                </a:cubicBezTo>
                <a:cubicBezTo>
                  <a:pt x="5704726" y="3173415"/>
                  <a:pt x="5673812" y="3181627"/>
                  <a:pt x="5645518" y="3194942"/>
                </a:cubicBezTo>
                <a:cubicBezTo>
                  <a:pt x="5531012" y="3248827"/>
                  <a:pt x="5609537" y="3224104"/>
                  <a:pt x="5483593" y="3252092"/>
                </a:cubicBezTo>
                <a:cubicBezTo>
                  <a:pt x="5451843" y="3267967"/>
                  <a:pt x="5421817" y="3287903"/>
                  <a:pt x="5388343" y="3299717"/>
                </a:cubicBezTo>
                <a:cubicBezTo>
                  <a:pt x="5367172" y="3307189"/>
                  <a:pt x="5343328" y="3303335"/>
                  <a:pt x="5321668" y="3309242"/>
                </a:cubicBezTo>
                <a:cubicBezTo>
                  <a:pt x="5307969" y="3312978"/>
                  <a:pt x="5297462" y="3325367"/>
                  <a:pt x="5283568" y="3328292"/>
                </a:cubicBezTo>
                <a:cubicBezTo>
                  <a:pt x="5188592" y="3348287"/>
                  <a:pt x="4964639" y="3360885"/>
                  <a:pt x="4893043" y="3366392"/>
                </a:cubicBezTo>
                <a:lnTo>
                  <a:pt x="2464168" y="3356867"/>
                </a:lnTo>
                <a:cubicBezTo>
                  <a:pt x="2437044" y="3356454"/>
                  <a:pt x="2412513" y="3339843"/>
                  <a:pt x="2387968" y="3328292"/>
                </a:cubicBezTo>
                <a:cubicBezTo>
                  <a:pt x="2170648" y="3226024"/>
                  <a:pt x="2398558" y="3328931"/>
                  <a:pt x="2254618" y="3242567"/>
                </a:cubicBezTo>
                <a:cubicBezTo>
                  <a:pt x="2239957" y="3233770"/>
                  <a:pt x="2221492" y="3232579"/>
                  <a:pt x="2206993" y="3223517"/>
                </a:cubicBezTo>
                <a:cubicBezTo>
                  <a:pt x="2170372" y="3200629"/>
                  <a:pt x="2142314" y="3163355"/>
                  <a:pt x="2102218" y="3147317"/>
                </a:cubicBezTo>
                <a:cubicBezTo>
                  <a:pt x="2070468" y="3134617"/>
                  <a:pt x="2036909" y="3125736"/>
                  <a:pt x="2006968" y="3109217"/>
                </a:cubicBezTo>
                <a:cubicBezTo>
                  <a:pt x="1944496" y="3074750"/>
                  <a:pt x="1889810" y="3026825"/>
                  <a:pt x="1825993" y="2994917"/>
                </a:cubicBezTo>
                <a:cubicBezTo>
                  <a:pt x="1720555" y="2942198"/>
                  <a:pt x="1774617" y="2970608"/>
                  <a:pt x="1664068" y="2909192"/>
                </a:cubicBezTo>
                <a:cubicBezTo>
                  <a:pt x="1648193" y="2890142"/>
                  <a:pt x="1633978" y="2869577"/>
                  <a:pt x="1616443" y="2852042"/>
                </a:cubicBezTo>
                <a:cubicBezTo>
                  <a:pt x="1580483" y="2816082"/>
                  <a:pt x="1568495" y="2821324"/>
                  <a:pt x="1540243" y="2785367"/>
                </a:cubicBezTo>
                <a:cubicBezTo>
                  <a:pt x="1513563" y="2751410"/>
                  <a:pt x="1464043" y="2680592"/>
                  <a:pt x="1464043" y="2680592"/>
                </a:cubicBezTo>
                <a:cubicBezTo>
                  <a:pt x="1467218" y="2667892"/>
                  <a:pt x="1472751" y="2655557"/>
                  <a:pt x="1473568" y="2642492"/>
                </a:cubicBezTo>
                <a:cubicBezTo>
                  <a:pt x="1479117" y="2553709"/>
                  <a:pt x="1470855" y="2463903"/>
                  <a:pt x="1483093" y="2375792"/>
                </a:cubicBezTo>
                <a:cubicBezTo>
                  <a:pt x="1487000" y="2347664"/>
                  <a:pt x="1497564" y="2315344"/>
                  <a:pt x="1521193" y="2299592"/>
                </a:cubicBezTo>
                <a:lnTo>
                  <a:pt x="1606918" y="2242442"/>
                </a:lnTo>
                <a:cubicBezTo>
                  <a:pt x="1621979" y="2197258"/>
                  <a:pt x="1610006" y="2210727"/>
                  <a:pt x="1673593" y="2185292"/>
                </a:cubicBezTo>
                <a:cubicBezTo>
                  <a:pt x="1701559" y="2174105"/>
                  <a:pt x="1734256" y="2173425"/>
                  <a:pt x="1759318" y="2156717"/>
                </a:cubicBezTo>
                <a:cubicBezTo>
                  <a:pt x="1832537" y="2107904"/>
                  <a:pt x="1793884" y="2122381"/>
                  <a:pt x="1873618" y="2109092"/>
                </a:cubicBezTo>
                <a:lnTo>
                  <a:pt x="2473693" y="2118617"/>
                </a:lnTo>
                <a:cubicBezTo>
                  <a:pt x="2524576" y="2119905"/>
                  <a:pt x="2575231" y="2126186"/>
                  <a:pt x="2626093" y="2128142"/>
                </a:cubicBezTo>
                <a:cubicBezTo>
                  <a:pt x="2740353" y="2132537"/>
                  <a:pt x="2854693" y="2134492"/>
                  <a:pt x="2968993" y="2137667"/>
                </a:cubicBezTo>
                <a:cubicBezTo>
                  <a:pt x="2993235" y="2139093"/>
                  <a:pt x="3133651" y="2141601"/>
                  <a:pt x="3188068" y="2156717"/>
                </a:cubicBezTo>
                <a:cubicBezTo>
                  <a:pt x="3376835" y="2209152"/>
                  <a:pt x="3228669" y="2186628"/>
                  <a:pt x="3388093" y="2204342"/>
                </a:cubicBezTo>
                <a:cubicBezTo>
                  <a:pt x="3403968" y="2210692"/>
                  <a:pt x="3418975" y="2219928"/>
                  <a:pt x="3435718" y="2223392"/>
                </a:cubicBezTo>
                <a:cubicBezTo>
                  <a:pt x="3511367" y="2239044"/>
                  <a:pt x="3664318" y="2261492"/>
                  <a:pt x="3664318" y="2261492"/>
                </a:cubicBezTo>
                <a:lnTo>
                  <a:pt x="3835768" y="2337692"/>
                </a:lnTo>
                <a:cubicBezTo>
                  <a:pt x="3904849" y="2369576"/>
                  <a:pt x="3924654" y="2386502"/>
                  <a:pt x="3997693" y="2413892"/>
                </a:cubicBezTo>
                <a:cubicBezTo>
                  <a:pt x="4044698" y="2431519"/>
                  <a:pt x="4095396" y="2439616"/>
                  <a:pt x="4140568" y="2461517"/>
                </a:cubicBezTo>
                <a:cubicBezTo>
                  <a:pt x="4200835" y="2490737"/>
                  <a:pt x="4254807" y="2531468"/>
                  <a:pt x="4312018" y="2566292"/>
                </a:cubicBezTo>
                <a:cubicBezTo>
                  <a:pt x="4327832" y="2575918"/>
                  <a:pt x="4346552" y="2581776"/>
                  <a:pt x="4359643" y="2594867"/>
                </a:cubicBezTo>
                <a:cubicBezTo>
                  <a:pt x="4444418" y="2679642"/>
                  <a:pt x="4399028" y="2645948"/>
                  <a:pt x="4492993" y="2699642"/>
                </a:cubicBezTo>
                <a:cubicBezTo>
                  <a:pt x="4540449" y="2770826"/>
                  <a:pt x="4479277" y="2686571"/>
                  <a:pt x="4607293" y="2794892"/>
                </a:cubicBezTo>
                <a:cubicBezTo>
                  <a:pt x="4619412" y="2805146"/>
                  <a:pt x="4623472" y="2823075"/>
                  <a:pt x="4635868" y="2832992"/>
                </a:cubicBezTo>
                <a:cubicBezTo>
                  <a:pt x="4655856" y="2848983"/>
                  <a:pt x="4682963" y="2854604"/>
                  <a:pt x="4702543" y="2871092"/>
                </a:cubicBezTo>
                <a:cubicBezTo>
                  <a:pt x="4743758" y="2905799"/>
                  <a:pt x="4774769" y="2951732"/>
                  <a:pt x="4816843" y="2985392"/>
                </a:cubicBezTo>
                <a:cubicBezTo>
                  <a:pt x="4876864" y="3033409"/>
                  <a:pt x="4852270" y="3007228"/>
                  <a:pt x="4893043" y="3061592"/>
                </a:cubicBezTo>
                <a:cubicBezTo>
                  <a:pt x="4899393" y="3083817"/>
                  <a:pt x="4906011" y="3105967"/>
                  <a:pt x="4912093" y="3128267"/>
                </a:cubicBezTo>
                <a:cubicBezTo>
                  <a:pt x="4915537" y="3140897"/>
                  <a:pt x="4919767" y="3153408"/>
                  <a:pt x="4921618" y="3166367"/>
                </a:cubicBezTo>
                <a:cubicBezTo>
                  <a:pt x="4926131" y="3197955"/>
                  <a:pt x="4927968" y="3229867"/>
                  <a:pt x="4931143" y="3261617"/>
                </a:cubicBezTo>
                <a:cubicBezTo>
                  <a:pt x="4927127" y="3305790"/>
                  <a:pt x="4921749" y="3384785"/>
                  <a:pt x="4912093" y="3433067"/>
                </a:cubicBezTo>
                <a:cubicBezTo>
                  <a:pt x="4910124" y="3442912"/>
                  <a:pt x="4909102" y="3454019"/>
                  <a:pt x="4902568" y="3461642"/>
                </a:cubicBezTo>
                <a:cubicBezTo>
                  <a:pt x="4889337" y="3477078"/>
                  <a:pt x="4870818" y="3487042"/>
                  <a:pt x="4854943" y="3499742"/>
                </a:cubicBezTo>
                <a:cubicBezTo>
                  <a:pt x="4828542" y="3605346"/>
                  <a:pt x="4847759" y="3565246"/>
                  <a:pt x="4654918" y="3661667"/>
                </a:cubicBezTo>
                <a:cubicBezTo>
                  <a:pt x="4513305" y="3732474"/>
                  <a:pt x="4488682" y="3726136"/>
                  <a:pt x="4359643" y="3737867"/>
                </a:cubicBezTo>
                <a:cubicBezTo>
                  <a:pt x="3958645" y="3898266"/>
                  <a:pt x="4261150" y="3791591"/>
                  <a:pt x="3264268" y="3756917"/>
                </a:cubicBezTo>
                <a:cubicBezTo>
                  <a:pt x="3231909" y="3755791"/>
                  <a:pt x="3201264" y="3740798"/>
                  <a:pt x="3169018" y="3737867"/>
                </a:cubicBezTo>
                <a:cubicBezTo>
                  <a:pt x="3096224" y="3731249"/>
                  <a:pt x="3022968" y="3731517"/>
                  <a:pt x="2949943" y="3728342"/>
                </a:cubicBezTo>
                <a:cubicBezTo>
                  <a:pt x="2818372" y="3596771"/>
                  <a:pt x="3003390" y="3767699"/>
                  <a:pt x="2864218" y="3680717"/>
                </a:cubicBezTo>
                <a:cubicBezTo>
                  <a:pt x="2850756" y="3672303"/>
                  <a:pt x="2847590" y="3653071"/>
                  <a:pt x="2835643" y="3642617"/>
                </a:cubicBezTo>
                <a:cubicBezTo>
                  <a:pt x="2821710" y="3630426"/>
                  <a:pt x="2802631" y="3625408"/>
                  <a:pt x="2788018" y="3614042"/>
                </a:cubicBezTo>
                <a:cubicBezTo>
                  <a:pt x="2773841" y="3603015"/>
                  <a:pt x="2763303" y="3587918"/>
                  <a:pt x="2749918" y="3575942"/>
                </a:cubicBezTo>
                <a:cubicBezTo>
                  <a:pt x="2702951" y="3533919"/>
                  <a:pt x="2652861" y="3495389"/>
                  <a:pt x="2607043" y="3452117"/>
                </a:cubicBezTo>
                <a:cubicBezTo>
                  <a:pt x="2484397" y="3336285"/>
                  <a:pt x="2425765" y="3292963"/>
                  <a:pt x="2330818" y="3166367"/>
                </a:cubicBezTo>
                <a:cubicBezTo>
                  <a:pt x="2315459" y="3145889"/>
                  <a:pt x="2305418" y="3121917"/>
                  <a:pt x="2292718" y="3099692"/>
                </a:cubicBezTo>
                <a:cubicBezTo>
                  <a:pt x="2271655" y="3015441"/>
                  <a:pt x="2273668" y="3033658"/>
                  <a:pt x="2273668" y="2890142"/>
                </a:cubicBezTo>
                <a:cubicBezTo>
                  <a:pt x="2273668" y="2823391"/>
                  <a:pt x="2275542" y="2756428"/>
                  <a:pt x="2283193" y="2690117"/>
                </a:cubicBezTo>
                <a:cubicBezTo>
                  <a:pt x="2285153" y="2673132"/>
                  <a:pt x="2296240" y="2658501"/>
                  <a:pt x="2302243" y="2642492"/>
                </a:cubicBezTo>
                <a:cubicBezTo>
                  <a:pt x="2319144" y="2597423"/>
                  <a:pt x="2301916" y="2628694"/>
                  <a:pt x="2330818" y="2585342"/>
                </a:cubicBezTo>
                <a:cubicBezTo>
                  <a:pt x="2333993" y="2563117"/>
                  <a:pt x="2334436" y="2540327"/>
                  <a:pt x="2340343" y="2518667"/>
                </a:cubicBezTo>
                <a:cubicBezTo>
                  <a:pt x="2344079" y="2504968"/>
                  <a:pt x="2350874" y="2491926"/>
                  <a:pt x="2359393" y="2480567"/>
                </a:cubicBezTo>
                <a:cubicBezTo>
                  <a:pt x="2439525" y="2373724"/>
                  <a:pt x="2431461" y="2411758"/>
                  <a:pt x="2549893" y="2309117"/>
                </a:cubicBezTo>
                <a:cubicBezTo>
                  <a:pt x="2558544" y="2301620"/>
                  <a:pt x="2561178" y="2288954"/>
                  <a:pt x="2568943" y="2280542"/>
                </a:cubicBezTo>
                <a:cubicBezTo>
                  <a:pt x="2599399" y="2247548"/>
                  <a:pt x="2630897" y="2215417"/>
                  <a:pt x="2664193" y="2185292"/>
                </a:cubicBezTo>
                <a:cubicBezTo>
                  <a:pt x="2697655" y="2155017"/>
                  <a:pt x="2735131" y="2129423"/>
                  <a:pt x="2768968" y="2099567"/>
                </a:cubicBezTo>
                <a:cubicBezTo>
                  <a:pt x="2789169" y="2081742"/>
                  <a:pt x="2802021" y="2054465"/>
                  <a:pt x="2826118" y="2042417"/>
                </a:cubicBezTo>
                <a:cubicBezTo>
                  <a:pt x="2838818" y="2036067"/>
                  <a:pt x="2852586" y="2031510"/>
                  <a:pt x="2864218" y="2023367"/>
                </a:cubicBezTo>
                <a:cubicBezTo>
                  <a:pt x="2925707" y="1980324"/>
                  <a:pt x="2952503" y="1929858"/>
                  <a:pt x="3035668" y="1909067"/>
                </a:cubicBezTo>
                <a:cubicBezTo>
                  <a:pt x="3048368" y="1905892"/>
                  <a:pt x="3061229" y="1903304"/>
                  <a:pt x="3073768" y="1899542"/>
                </a:cubicBezTo>
                <a:cubicBezTo>
                  <a:pt x="3093002" y="1893772"/>
                  <a:pt x="3111227" y="1884430"/>
                  <a:pt x="3130918" y="1880492"/>
                </a:cubicBezTo>
                <a:cubicBezTo>
                  <a:pt x="3159111" y="1874853"/>
                  <a:pt x="3188114" y="1874533"/>
                  <a:pt x="3216643" y="1870967"/>
                </a:cubicBezTo>
                <a:cubicBezTo>
                  <a:pt x="3238920" y="1868182"/>
                  <a:pt x="3261093" y="1864617"/>
                  <a:pt x="3283318" y="1861442"/>
                </a:cubicBezTo>
                <a:cubicBezTo>
                  <a:pt x="3316186" y="1795707"/>
                  <a:pt x="3303825" y="1795949"/>
                  <a:pt x="3426193" y="1794767"/>
                </a:cubicBezTo>
                <a:lnTo>
                  <a:pt x="5274043" y="1804292"/>
                </a:lnTo>
                <a:cubicBezTo>
                  <a:pt x="5285773" y="1839481"/>
                  <a:pt x="5293093" y="1855762"/>
                  <a:pt x="5293093" y="1899542"/>
                </a:cubicBezTo>
                <a:cubicBezTo>
                  <a:pt x="5293093" y="2076760"/>
                  <a:pt x="5312837" y="2126638"/>
                  <a:pt x="5254993" y="2251967"/>
                </a:cubicBezTo>
                <a:cubicBezTo>
                  <a:pt x="5233886" y="2297699"/>
                  <a:pt x="5205430" y="2321871"/>
                  <a:pt x="5178793" y="2366267"/>
                </a:cubicBezTo>
                <a:cubicBezTo>
                  <a:pt x="5164182" y="2390618"/>
                  <a:pt x="5157876" y="2419858"/>
                  <a:pt x="5140693" y="2442467"/>
                </a:cubicBezTo>
                <a:cubicBezTo>
                  <a:pt x="5097138" y="2499777"/>
                  <a:pt x="5041007" y="2546806"/>
                  <a:pt x="4997818" y="2604392"/>
                </a:cubicBezTo>
                <a:cubicBezTo>
                  <a:pt x="4988293" y="2617092"/>
                  <a:pt x="4980468" y="2631267"/>
                  <a:pt x="4969243" y="2642492"/>
                </a:cubicBezTo>
                <a:cubicBezTo>
                  <a:pt x="4939039" y="2672696"/>
                  <a:pt x="4908165" y="2702588"/>
                  <a:pt x="4873993" y="2728217"/>
                </a:cubicBezTo>
                <a:cubicBezTo>
                  <a:pt x="4639443" y="2904129"/>
                  <a:pt x="4780217" y="2786722"/>
                  <a:pt x="4597768" y="2899667"/>
                </a:cubicBezTo>
                <a:cubicBezTo>
                  <a:pt x="4564815" y="2920066"/>
                  <a:pt x="4531944" y="2941120"/>
                  <a:pt x="4502518" y="2966342"/>
                </a:cubicBezTo>
                <a:cubicBezTo>
                  <a:pt x="4371089" y="3078995"/>
                  <a:pt x="4437218" y="3062531"/>
                  <a:pt x="4292968" y="3137792"/>
                </a:cubicBezTo>
                <a:cubicBezTo>
                  <a:pt x="4256374" y="3156884"/>
                  <a:pt x="4214903" y="3165652"/>
                  <a:pt x="4178668" y="3185417"/>
                </a:cubicBezTo>
                <a:cubicBezTo>
                  <a:pt x="4091795" y="3232802"/>
                  <a:pt x="4088404" y="3254118"/>
                  <a:pt x="4016743" y="3309242"/>
                </a:cubicBezTo>
                <a:cubicBezTo>
                  <a:pt x="3981679" y="3336214"/>
                  <a:pt x="3883799" y="3394059"/>
                  <a:pt x="3854818" y="3404492"/>
                </a:cubicBezTo>
                <a:cubicBezTo>
                  <a:pt x="3812046" y="3419890"/>
                  <a:pt x="3766448" y="3426485"/>
                  <a:pt x="3721468" y="3433067"/>
                </a:cubicBezTo>
                <a:cubicBezTo>
                  <a:pt x="3636124" y="3445556"/>
                  <a:pt x="3464293" y="3461642"/>
                  <a:pt x="3464293" y="3461642"/>
                </a:cubicBezTo>
                <a:cubicBezTo>
                  <a:pt x="3438893" y="3467992"/>
                  <a:pt x="3414115" y="3477801"/>
                  <a:pt x="3388093" y="3480692"/>
                </a:cubicBezTo>
                <a:cubicBezTo>
                  <a:pt x="3139285" y="3508337"/>
                  <a:pt x="3152405" y="3501293"/>
                  <a:pt x="2930893" y="3490217"/>
                </a:cubicBezTo>
                <a:cubicBezTo>
                  <a:pt x="2806241" y="3440356"/>
                  <a:pt x="2946189" y="3503590"/>
                  <a:pt x="2854693" y="3442592"/>
                </a:cubicBezTo>
                <a:cubicBezTo>
                  <a:pt x="2846494" y="3437126"/>
                  <a:pt x="2793099" y="3424812"/>
                  <a:pt x="2788018" y="3423542"/>
                </a:cubicBezTo>
                <a:cubicBezTo>
                  <a:pt x="2761856" y="3397380"/>
                  <a:pt x="2729925" y="3342731"/>
                  <a:pt x="2683243" y="3337817"/>
                </a:cubicBezTo>
                <a:cubicBezTo>
                  <a:pt x="2632624" y="3332489"/>
                  <a:pt x="2581643" y="3331467"/>
                  <a:pt x="2530843" y="3328292"/>
                </a:cubicBezTo>
                <a:cubicBezTo>
                  <a:pt x="2396820" y="3294786"/>
                  <a:pt x="2441076" y="3330384"/>
                  <a:pt x="2378443" y="3252092"/>
                </a:cubicBezTo>
                <a:cubicBezTo>
                  <a:pt x="2375268" y="3239392"/>
                  <a:pt x="2372514" y="3226579"/>
                  <a:pt x="2368918" y="3213992"/>
                </a:cubicBezTo>
                <a:cubicBezTo>
                  <a:pt x="2366160" y="3204338"/>
                  <a:pt x="2359393" y="3195457"/>
                  <a:pt x="2359393" y="3185417"/>
                </a:cubicBezTo>
                <a:cubicBezTo>
                  <a:pt x="2359393" y="3115495"/>
                  <a:pt x="2363342" y="3045566"/>
                  <a:pt x="2368918" y="2975867"/>
                </a:cubicBezTo>
                <a:cubicBezTo>
                  <a:pt x="2369719" y="2965859"/>
                  <a:pt x="2374288" y="2956432"/>
                  <a:pt x="2378443" y="2947292"/>
                </a:cubicBezTo>
                <a:cubicBezTo>
                  <a:pt x="2390194" y="2921439"/>
                  <a:pt x="2399840" y="2894059"/>
                  <a:pt x="2416543" y="2871092"/>
                </a:cubicBezTo>
                <a:cubicBezTo>
                  <a:pt x="2425880" y="2858253"/>
                  <a:pt x="2442843" y="2853137"/>
                  <a:pt x="2454643" y="2842517"/>
                </a:cubicBezTo>
                <a:cubicBezTo>
                  <a:pt x="2474668" y="2824495"/>
                  <a:pt x="2490240" y="2801531"/>
                  <a:pt x="2511793" y="2785367"/>
                </a:cubicBezTo>
                <a:cubicBezTo>
                  <a:pt x="2524493" y="2775842"/>
                  <a:pt x="2537497" y="2766709"/>
                  <a:pt x="2549893" y="2756792"/>
                </a:cubicBezTo>
                <a:cubicBezTo>
                  <a:pt x="2556749" y="2751307"/>
                  <a:pt x="2613688" y="2700085"/>
                  <a:pt x="2635618" y="2690117"/>
                </a:cubicBezTo>
                <a:cubicBezTo>
                  <a:pt x="2660314" y="2678892"/>
                  <a:pt x="2687188" y="2672910"/>
                  <a:pt x="2711818" y="2661542"/>
                </a:cubicBezTo>
                <a:cubicBezTo>
                  <a:pt x="2728627" y="2653784"/>
                  <a:pt x="2741605" y="2637922"/>
                  <a:pt x="2759443" y="2632967"/>
                </a:cubicBezTo>
                <a:cubicBezTo>
                  <a:pt x="2799680" y="2621790"/>
                  <a:pt x="2842076" y="2620782"/>
                  <a:pt x="2883268" y="2613917"/>
                </a:cubicBezTo>
                <a:cubicBezTo>
                  <a:pt x="2928109" y="2606444"/>
                  <a:pt x="2971777" y="2592815"/>
                  <a:pt x="3016618" y="2585342"/>
                </a:cubicBezTo>
                <a:cubicBezTo>
                  <a:pt x="3044978" y="2580615"/>
                  <a:pt x="3073893" y="2579966"/>
                  <a:pt x="3102343" y="2575817"/>
                </a:cubicBezTo>
                <a:cubicBezTo>
                  <a:pt x="3226313" y="2557738"/>
                  <a:pt x="3348572" y="2521649"/>
                  <a:pt x="3473818" y="2518667"/>
                </a:cubicBezTo>
                <a:lnTo>
                  <a:pt x="3873868" y="2509142"/>
                </a:lnTo>
                <a:cubicBezTo>
                  <a:pt x="4038114" y="2504009"/>
                  <a:pt x="4070919" y="2500510"/>
                  <a:pt x="4216768" y="2490092"/>
                </a:cubicBezTo>
                <a:cubicBezTo>
                  <a:pt x="4492993" y="2499617"/>
                  <a:pt x="4769653" y="2500483"/>
                  <a:pt x="5045443" y="2518667"/>
                </a:cubicBezTo>
                <a:cubicBezTo>
                  <a:pt x="5061284" y="2519711"/>
                  <a:pt x="5070491" y="2538206"/>
                  <a:pt x="5083543" y="2547242"/>
                </a:cubicBezTo>
                <a:cubicBezTo>
                  <a:pt x="5111779" y="2566790"/>
                  <a:pt x="5141794" y="2583786"/>
                  <a:pt x="5169268" y="2604392"/>
                </a:cubicBezTo>
                <a:cubicBezTo>
                  <a:pt x="5181968" y="2613917"/>
                  <a:pt x="5195315" y="2622636"/>
                  <a:pt x="5207368" y="2632967"/>
                </a:cubicBezTo>
                <a:cubicBezTo>
                  <a:pt x="5217595" y="2641733"/>
                  <a:pt x="5226994" y="2651474"/>
                  <a:pt x="5235943" y="2661542"/>
                </a:cubicBezTo>
                <a:cubicBezTo>
                  <a:pt x="5284033" y="2715643"/>
                  <a:pt x="5307398" y="2749675"/>
                  <a:pt x="5350243" y="2813942"/>
                </a:cubicBezTo>
                <a:cubicBezTo>
                  <a:pt x="5366858" y="2838864"/>
                  <a:pt x="5385114" y="2863040"/>
                  <a:pt x="5397868" y="2890142"/>
                </a:cubicBezTo>
                <a:cubicBezTo>
                  <a:pt x="5410693" y="2917396"/>
                  <a:pt x="5416918" y="2947292"/>
                  <a:pt x="5426443" y="2975867"/>
                </a:cubicBezTo>
                <a:cubicBezTo>
                  <a:pt x="5423268" y="3071117"/>
                  <a:pt x="5422355" y="3166469"/>
                  <a:pt x="5416918" y="3261617"/>
                </a:cubicBezTo>
                <a:cubicBezTo>
                  <a:pt x="5415994" y="3277780"/>
                  <a:pt x="5416148" y="3295624"/>
                  <a:pt x="5407393" y="3309242"/>
                </a:cubicBezTo>
                <a:cubicBezTo>
                  <a:pt x="5386719" y="3341402"/>
                  <a:pt x="5357208" y="3366951"/>
                  <a:pt x="5331193" y="3394967"/>
                </a:cubicBezTo>
                <a:cubicBezTo>
                  <a:pt x="5307850" y="3420106"/>
                  <a:pt x="5276421" y="3452959"/>
                  <a:pt x="5245468" y="3471167"/>
                </a:cubicBezTo>
                <a:cubicBezTo>
                  <a:pt x="5205062" y="3494935"/>
                  <a:pt x="5162622" y="3515076"/>
                  <a:pt x="5121643" y="3537842"/>
                </a:cubicBezTo>
                <a:cubicBezTo>
                  <a:pt x="5105459" y="3546833"/>
                  <a:pt x="5091750" y="3561097"/>
                  <a:pt x="5074018" y="3566417"/>
                </a:cubicBezTo>
                <a:cubicBezTo>
                  <a:pt x="4995832" y="3589873"/>
                  <a:pt x="4917363" y="3618475"/>
                  <a:pt x="4835893" y="3623567"/>
                </a:cubicBezTo>
                <a:cubicBezTo>
                  <a:pt x="4616872" y="3637256"/>
                  <a:pt x="4734335" y="3630671"/>
                  <a:pt x="4483468" y="3642617"/>
                </a:cubicBezTo>
                <a:cubicBezTo>
                  <a:pt x="4400918" y="3639442"/>
                  <a:pt x="4318233" y="3638776"/>
                  <a:pt x="4235818" y="3633092"/>
                </a:cubicBezTo>
                <a:cubicBezTo>
                  <a:pt x="4225802" y="3632401"/>
                  <a:pt x="4217147" y="3625218"/>
                  <a:pt x="4207243" y="3623567"/>
                </a:cubicBezTo>
                <a:cubicBezTo>
                  <a:pt x="4178883" y="3618840"/>
                  <a:pt x="4150139" y="3616768"/>
                  <a:pt x="4121518" y="3614042"/>
                </a:cubicBezTo>
                <a:cubicBezTo>
                  <a:pt x="3894744" y="3592444"/>
                  <a:pt x="4124966" y="3621338"/>
                  <a:pt x="3807193" y="3575942"/>
                </a:cubicBezTo>
                <a:cubicBezTo>
                  <a:pt x="3732020" y="3547752"/>
                  <a:pt x="3710561" y="3537028"/>
                  <a:pt x="3626218" y="3518792"/>
                </a:cubicBezTo>
                <a:cubicBezTo>
                  <a:pt x="3544054" y="3501027"/>
                  <a:pt x="3378568" y="3471167"/>
                  <a:pt x="3378568" y="3471167"/>
                </a:cubicBezTo>
                <a:cubicBezTo>
                  <a:pt x="3369043" y="3464817"/>
                  <a:pt x="3360712" y="3456137"/>
                  <a:pt x="3349993" y="3452117"/>
                </a:cubicBezTo>
                <a:cubicBezTo>
                  <a:pt x="3334834" y="3446433"/>
                  <a:pt x="3315542" y="3452002"/>
                  <a:pt x="3302368" y="3442592"/>
                </a:cubicBezTo>
                <a:cubicBezTo>
                  <a:pt x="3290814" y="3434339"/>
                  <a:pt x="3291837" y="3415851"/>
                  <a:pt x="3283318" y="3404492"/>
                </a:cubicBezTo>
                <a:cubicBezTo>
                  <a:pt x="3272542" y="3390124"/>
                  <a:pt x="3259932" y="3376692"/>
                  <a:pt x="3245218" y="3366392"/>
                </a:cubicBezTo>
                <a:cubicBezTo>
                  <a:pt x="3227770" y="3354178"/>
                  <a:pt x="3205789" y="3349631"/>
                  <a:pt x="3188068" y="3337817"/>
                </a:cubicBezTo>
                <a:cubicBezTo>
                  <a:pt x="3167435" y="3324062"/>
                  <a:pt x="3149267" y="3306873"/>
                  <a:pt x="3130918" y="3290192"/>
                </a:cubicBezTo>
                <a:cubicBezTo>
                  <a:pt x="3114306" y="3275090"/>
                  <a:pt x="3101685" y="3255442"/>
                  <a:pt x="3083293" y="3242567"/>
                </a:cubicBezTo>
                <a:cubicBezTo>
                  <a:pt x="3069286" y="3232762"/>
                  <a:pt x="3050961" y="3231163"/>
                  <a:pt x="3035668" y="3223517"/>
                </a:cubicBezTo>
                <a:cubicBezTo>
                  <a:pt x="3012773" y="3212069"/>
                  <a:pt x="2988981" y="3201408"/>
                  <a:pt x="2968993" y="3185417"/>
                </a:cubicBezTo>
                <a:cubicBezTo>
                  <a:pt x="2940943" y="3162977"/>
                  <a:pt x="2920388" y="3132213"/>
                  <a:pt x="2892793" y="3109217"/>
                </a:cubicBezTo>
                <a:cubicBezTo>
                  <a:pt x="2825381" y="3053040"/>
                  <a:pt x="2863110" y="3150694"/>
                  <a:pt x="2768968" y="3033017"/>
                </a:cubicBezTo>
                <a:cubicBezTo>
                  <a:pt x="2740464" y="2997387"/>
                  <a:pt x="2709096" y="2962259"/>
                  <a:pt x="2692768" y="2918717"/>
                </a:cubicBezTo>
                <a:cubicBezTo>
                  <a:pt x="2688171" y="2906460"/>
                  <a:pt x="2686418" y="2893317"/>
                  <a:pt x="2683243" y="2880617"/>
                </a:cubicBezTo>
                <a:cubicBezTo>
                  <a:pt x="2689593" y="2817117"/>
                  <a:pt x="2684424" y="2751381"/>
                  <a:pt x="2702293" y="2690117"/>
                </a:cubicBezTo>
                <a:cubicBezTo>
                  <a:pt x="2707985" y="2670600"/>
                  <a:pt x="2734807" y="2665617"/>
                  <a:pt x="2749918" y="2652017"/>
                </a:cubicBezTo>
                <a:cubicBezTo>
                  <a:pt x="2766605" y="2636998"/>
                  <a:pt x="2780931" y="2619494"/>
                  <a:pt x="2797543" y="2604392"/>
                </a:cubicBezTo>
                <a:cubicBezTo>
                  <a:pt x="2834847" y="2570479"/>
                  <a:pt x="2880224" y="2531334"/>
                  <a:pt x="2930893" y="2518667"/>
                </a:cubicBezTo>
                <a:cubicBezTo>
                  <a:pt x="2967984" y="2509394"/>
                  <a:pt x="3007093" y="2512317"/>
                  <a:pt x="3045193" y="2509142"/>
                </a:cubicBezTo>
                <a:lnTo>
                  <a:pt x="4759693" y="2547242"/>
                </a:lnTo>
                <a:cubicBezTo>
                  <a:pt x="4779763" y="2547889"/>
                  <a:pt x="4799125" y="2556842"/>
                  <a:pt x="4816843" y="2566292"/>
                </a:cubicBezTo>
                <a:cubicBezTo>
                  <a:pt x="4958927" y="2642070"/>
                  <a:pt x="4851919" y="2610780"/>
                  <a:pt x="4940668" y="2632967"/>
                </a:cubicBezTo>
                <a:lnTo>
                  <a:pt x="5083543" y="2728217"/>
                </a:lnTo>
                <a:lnTo>
                  <a:pt x="5140693" y="2766317"/>
                </a:lnTo>
                <a:cubicBezTo>
                  <a:pt x="5147043" y="2775842"/>
                  <a:pt x="5159743" y="2783444"/>
                  <a:pt x="5159743" y="2794892"/>
                </a:cubicBezTo>
                <a:cubicBezTo>
                  <a:pt x="5159743" y="2849239"/>
                  <a:pt x="5151351" y="2903525"/>
                  <a:pt x="5140693" y="2956817"/>
                </a:cubicBezTo>
                <a:cubicBezTo>
                  <a:pt x="5138448" y="2968042"/>
                  <a:pt x="5129738" y="2977297"/>
                  <a:pt x="5121643" y="2985392"/>
                </a:cubicBezTo>
                <a:cubicBezTo>
                  <a:pt x="5085096" y="3021939"/>
                  <a:pt x="5042988" y="3052740"/>
                  <a:pt x="5007343" y="3090167"/>
                </a:cubicBezTo>
                <a:cubicBezTo>
                  <a:pt x="4979302" y="3119610"/>
                  <a:pt x="4968515" y="3169400"/>
                  <a:pt x="4931143" y="3185417"/>
                </a:cubicBezTo>
                <a:cubicBezTo>
                  <a:pt x="4908918" y="3194942"/>
                  <a:pt x="4886481" y="3203986"/>
                  <a:pt x="4864468" y="3213992"/>
                </a:cubicBezTo>
                <a:cubicBezTo>
                  <a:pt x="4851542" y="3219868"/>
                  <a:pt x="4839838" y="3228552"/>
                  <a:pt x="4826368" y="3233042"/>
                </a:cubicBezTo>
                <a:cubicBezTo>
                  <a:pt x="4699872" y="3275207"/>
                  <a:pt x="4717508" y="3268421"/>
                  <a:pt x="4607293" y="3280667"/>
                </a:cubicBezTo>
                <a:cubicBezTo>
                  <a:pt x="3930087" y="3274155"/>
                  <a:pt x="3839043" y="3418117"/>
                  <a:pt x="3445243" y="3185417"/>
                </a:cubicBezTo>
                <a:cubicBezTo>
                  <a:pt x="3429780" y="3176280"/>
                  <a:pt x="3420660" y="3159144"/>
                  <a:pt x="3407143" y="3147317"/>
                </a:cubicBezTo>
                <a:cubicBezTo>
                  <a:pt x="3395196" y="3136863"/>
                  <a:pt x="3379590" y="3130607"/>
                  <a:pt x="3369043" y="3118742"/>
                </a:cubicBezTo>
                <a:cubicBezTo>
                  <a:pt x="3340521" y="3086654"/>
                  <a:pt x="3321282" y="3042270"/>
                  <a:pt x="3302368" y="3004442"/>
                </a:cubicBezTo>
                <a:cubicBezTo>
                  <a:pt x="3305543" y="2982217"/>
                  <a:pt x="3299440" y="2956447"/>
                  <a:pt x="3311893" y="2937767"/>
                </a:cubicBezTo>
                <a:cubicBezTo>
                  <a:pt x="3369301" y="2851656"/>
                  <a:pt x="3551491" y="2875732"/>
                  <a:pt x="3607168" y="2871092"/>
                </a:cubicBezTo>
                <a:cubicBezTo>
                  <a:pt x="3667975" y="2873736"/>
                  <a:pt x="3990512" y="2788883"/>
                  <a:pt x="4083418" y="2928242"/>
                </a:cubicBezTo>
                <a:cubicBezTo>
                  <a:pt x="4091011" y="2939631"/>
                  <a:pt x="4105979" y="2986399"/>
                  <a:pt x="4111993" y="3004442"/>
                </a:cubicBezTo>
                <a:cubicBezTo>
                  <a:pt x="4099293" y="3036192"/>
                  <a:pt x="4090105" y="3069584"/>
                  <a:pt x="4073893" y="3099692"/>
                </a:cubicBezTo>
                <a:cubicBezTo>
                  <a:pt x="4064906" y="3116382"/>
                  <a:pt x="4019781" y="3147420"/>
                  <a:pt x="4007218" y="3156842"/>
                </a:cubicBezTo>
                <a:cubicBezTo>
                  <a:pt x="3981761" y="3207756"/>
                  <a:pt x="3979951" y="3232469"/>
                  <a:pt x="3892918" y="3233042"/>
                </a:cubicBezTo>
                <a:lnTo>
                  <a:pt x="2445118" y="3242567"/>
                </a:lnTo>
                <a:cubicBezTo>
                  <a:pt x="2273668" y="3239392"/>
                  <a:pt x="2101012" y="3253589"/>
                  <a:pt x="1930768" y="3233042"/>
                </a:cubicBezTo>
                <a:cubicBezTo>
                  <a:pt x="1908038" y="3230299"/>
                  <a:pt x="1905798" y="3194649"/>
                  <a:pt x="1892668" y="3175892"/>
                </a:cubicBezTo>
                <a:cubicBezTo>
                  <a:pt x="1885118" y="3165106"/>
                  <a:pt x="1852785" y="3124701"/>
                  <a:pt x="1845043" y="3109217"/>
                </a:cubicBezTo>
                <a:cubicBezTo>
                  <a:pt x="1840553" y="3100237"/>
                  <a:pt x="1838693" y="3090167"/>
                  <a:pt x="1835518" y="3080642"/>
                </a:cubicBezTo>
                <a:cubicBezTo>
                  <a:pt x="1914262" y="2938904"/>
                  <a:pt x="1845165" y="3044786"/>
                  <a:pt x="1940293" y="2937767"/>
                </a:cubicBezTo>
                <a:cubicBezTo>
                  <a:pt x="1965693" y="2909192"/>
                  <a:pt x="1985382" y="2874264"/>
                  <a:pt x="2016493" y="2852042"/>
                </a:cubicBezTo>
                <a:cubicBezTo>
                  <a:pt x="2053485" y="2825619"/>
                  <a:pt x="2097054" y="2808848"/>
                  <a:pt x="2140318" y="2794892"/>
                </a:cubicBezTo>
                <a:cubicBezTo>
                  <a:pt x="2294305" y="2745219"/>
                  <a:pt x="2445358" y="2667643"/>
                  <a:pt x="2607043" y="2661542"/>
                </a:cubicBezTo>
                <a:lnTo>
                  <a:pt x="3111868" y="2642492"/>
                </a:lnTo>
                <a:cubicBezTo>
                  <a:pt x="3943954" y="2550038"/>
                  <a:pt x="2633992" y="2688220"/>
                  <a:pt x="3740518" y="2604392"/>
                </a:cubicBezTo>
                <a:cubicBezTo>
                  <a:pt x="4299391" y="2562053"/>
                  <a:pt x="3706469" y="2566375"/>
                  <a:pt x="4235818" y="2547242"/>
                </a:cubicBezTo>
                <a:cubicBezTo>
                  <a:pt x="4419875" y="2540589"/>
                  <a:pt x="4604118" y="2540892"/>
                  <a:pt x="4788268" y="2537717"/>
                </a:cubicBezTo>
                <a:lnTo>
                  <a:pt x="5864593" y="2566292"/>
                </a:lnTo>
                <a:cubicBezTo>
                  <a:pt x="5969385" y="2569567"/>
                  <a:pt x="5994227" y="2574162"/>
                  <a:pt x="6083668" y="2585342"/>
                </a:cubicBezTo>
                <a:cubicBezTo>
                  <a:pt x="6093193" y="2594867"/>
                  <a:pt x="6105701" y="2602142"/>
                  <a:pt x="6112243" y="2613917"/>
                </a:cubicBezTo>
                <a:cubicBezTo>
                  <a:pt x="6121995" y="2631470"/>
                  <a:pt x="6126009" y="2651694"/>
                  <a:pt x="6131293" y="2671067"/>
                </a:cubicBezTo>
                <a:cubicBezTo>
                  <a:pt x="6136998" y="2691987"/>
                  <a:pt x="6147231" y="2757172"/>
                  <a:pt x="6150343" y="2775842"/>
                </a:cubicBezTo>
                <a:cubicBezTo>
                  <a:pt x="6140818" y="2858392"/>
                  <a:pt x="6147494" y="2944477"/>
                  <a:pt x="6121768" y="3023492"/>
                </a:cubicBezTo>
                <a:cubicBezTo>
                  <a:pt x="6101865" y="3084622"/>
                  <a:pt x="6055330" y="3133810"/>
                  <a:pt x="6016993" y="3185417"/>
                </a:cubicBezTo>
                <a:cubicBezTo>
                  <a:pt x="5844889" y="3417095"/>
                  <a:pt x="5903023" y="3328072"/>
                  <a:pt x="5645518" y="3499742"/>
                </a:cubicBezTo>
                <a:cubicBezTo>
                  <a:pt x="5596378" y="3532502"/>
                  <a:pt x="5556220" y="3579670"/>
                  <a:pt x="5502643" y="3604517"/>
                </a:cubicBezTo>
                <a:cubicBezTo>
                  <a:pt x="5231819" y="3730117"/>
                  <a:pt x="4940464" y="3834941"/>
                  <a:pt x="4645393" y="3890267"/>
                </a:cubicBezTo>
                <a:cubicBezTo>
                  <a:pt x="4557516" y="3906744"/>
                  <a:pt x="4467360" y="3907348"/>
                  <a:pt x="4378693" y="3918842"/>
                </a:cubicBezTo>
                <a:cubicBezTo>
                  <a:pt x="4295865" y="3929579"/>
                  <a:pt x="4213725" y="3945130"/>
                  <a:pt x="4131043" y="3956942"/>
                </a:cubicBezTo>
                <a:cubicBezTo>
                  <a:pt x="3907779" y="3988837"/>
                  <a:pt x="4052777" y="3957459"/>
                  <a:pt x="3864343" y="4004567"/>
                </a:cubicBezTo>
                <a:lnTo>
                  <a:pt x="3207118" y="3995042"/>
                </a:lnTo>
                <a:cubicBezTo>
                  <a:pt x="3146710" y="3995042"/>
                  <a:pt x="3086389" y="4000137"/>
                  <a:pt x="3026143" y="4004567"/>
                </a:cubicBezTo>
                <a:cubicBezTo>
                  <a:pt x="2870471" y="4016013"/>
                  <a:pt x="2715253" y="4033711"/>
                  <a:pt x="2559418" y="4042667"/>
                </a:cubicBezTo>
                <a:cubicBezTo>
                  <a:pt x="2438925" y="4049592"/>
                  <a:pt x="2318118" y="4049017"/>
                  <a:pt x="2197468" y="4052192"/>
                </a:cubicBezTo>
                <a:lnTo>
                  <a:pt x="1921243" y="4033142"/>
                </a:lnTo>
                <a:cubicBezTo>
                  <a:pt x="1759373" y="4023430"/>
                  <a:pt x="1703710" y="4032361"/>
                  <a:pt x="1549768" y="3995042"/>
                </a:cubicBezTo>
                <a:cubicBezTo>
                  <a:pt x="1500980" y="3983215"/>
                  <a:pt x="1454518" y="3963292"/>
                  <a:pt x="1406893" y="3947417"/>
                </a:cubicBezTo>
                <a:cubicBezTo>
                  <a:pt x="1272874" y="3854634"/>
                  <a:pt x="1300026" y="3884354"/>
                  <a:pt x="1197343" y="3775967"/>
                </a:cubicBezTo>
                <a:cubicBezTo>
                  <a:pt x="1107721" y="3681366"/>
                  <a:pt x="1128859" y="3715199"/>
                  <a:pt x="1092568" y="3642617"/>
                </a:cubicBezTo>
                <a:cubicBezTo>
                  <a:pt x="1104958" y="3258530"/>
                  <a:pt x="1070500" y="3454782"/>
                  <a:pt x="1121143" y="3290192"/>
                </a:cubicBezTo>
                <a:cubicBezTo>
                  <a:pt x="1127941" y="3268100"/>
                  <a:pt x="1129856" y="3244191"/>
                  <a:pt x="1140193" y="3223517"/>
                </a:cubicBezTo>
                <a:cubicBezTo>
                  <a:pt x="1149285" y="3205333"/>
                  <a:pt x="1165593" y="3191767"/>
                  <a:pt x="1178293" y="3175892"/>
                </a:cubicBezTo>
                <a:cubicBezTo>
                  <a:pt x="1219982" y="3029979"/>
                  <a:pt x="1156877" y="3188826"/>
                  <a:pt x="1292593" y="3061592"/>
                </a:cubicBezTo>
                <a:cubicBezTo>
                  <a:pt x="1319605" y="3036268"/>
                  <a:pt x="1327847" y="2996200"/>
                  <a:pt x="1349743" y="2966342"/>
                </a:cubicBezTo>
                <a:cubicBezTo>
                  <a:pt x="1377936" y="2927897"/>
                  <a:pt x="1459828" y="2868437"/>
                  <a:pt x="1492618" y="2852042"/>
                </a:cubicBezTo>
                <a:cubicBezTo>
                  <a:pt x="1522266" y="2837218"/>
                  <a:pt x="1556118" y="2832992"/>
                  <a:pt x="1587868" y="2823467"/>
                </a:cubicBezTo>
                <a:cubicBezTo>
                  <a:pt x="1743872" y="2714264"/>
                  <a:pt x="1617633" y="2790381"/>
                  <a:pt x="1787893" y="2718692"/>
                </a:cubicBezTo>
                <a:cubicBezTo>
                  <a:pt x="1814066" y="2707672"/>
                  <a:pt x="1839269" y="2694383"/>
                  <a:pt x="1864093" y="2680592"/>
                </a:cubicBezTo>
                <a:cubicBezTo>
                  <a:pt x="1896460" y="2662610"/>
                  <a:pt x="1925039" y="2637378"/>
                  <a:pt x="1959343" y="2623442"/>
                </a:cubicBezTo>
                <a:cubicBezTo>
                  <a:pt x="2148469" y="2546610"/>
                  <a:pt x="2160730" y="2557626"/>
                  <a:pt x="2349868" y="2537717"/>
                </a:cubicBezTo>
                <a:cubicBezTo>
                  <a:pt x="2701807" y="2443867"/>
                  <a:pt x="2237819" y="2560938"/>
                  <a:pt x="2711818" y="2471042"/>
                </a:cubicBezTo>
                <a:cubicBezTo>
                  <a:pt x="2823813" y="2449802"/>
                  <a:pt x="2931254" y="2398295"/>
                  <a:pt x="3045193" y="2394842"/>
                </a:cubicBezTo>
                <a:cubicBezTo>
                  <a:pt x="3613421" y="2377623"/>
                  <a:pt x="3254703" y="2386627"/>
                  <a:pt x="4121518" y="2375792"/>
                </a:cubicBezTo>
                <a:cubicBezTo>
                  <a:pt x="4607782" y="2345401"/>
                  <a:pt x="4597562" y="2342017"/>
                  <a:pt x="5426443" y="2385317"/>
                </a:cubicBezTo>
                <a:cubicBezTo>
                  <a:pt x="5470605" y="2387624"/>
                  <a:pt x="5508315" y="2418958"/>
                  <a:pt x="5550268" y="2432942"/>
                </a:cubicBezTo>
                <a:cubicBezTo>
                  <a:pt x="5584611" y="2444390"/>
                  <a:pt x="5620118" y="2451992"/>
                  <a:pt x="5655043" y="2461517"/>
                </a:cubicBezTo>
                <a:cubicBezTo>
                  <a:pt x="5874493" y="2607817"/>
                  <a:pt x="5545742" y="2397036"/>
                  <a:pt x="5778868" y="2518667"/>
                </a:cubicBezTo>
                <a:cubicBezTo>
                  <a:pt x="5906975" y="2585505"/>
                  <a:pt x="5915996" y="2600554"/>
                  <a:pt x="6007468" y="2680592"/>
                </a:cubicBezTo>
                <a:cubicBezTo>
                  <a:pt x="6023343" y="2709167"/>
                  <a:pt x="6035024" y="2740514"/>
                  <a:pt x="6055093" y="2766317"/>
                </a:cubicBezTo>
                <a:cubicBezTo>
                  <a:pt x="6079903" y="2798216"/>
                  <a:pt x="6140818" y="2852042"/>
                  <a:pt x="6140818" y="2852042"/>
                </a:cubicBezTo>
                <a:cubicBezTo>
                  <a:pt x="6134468" y="2972692"/>
                  <a:pt x="6135409" y="3093948"/>
                  <a:pt x="6121768" y="3213992"/>
                </a:cubicBezTo>
                <a:cubicBezTo>
                  <a:pt x="6119363" y="3235154"/>
                  <a:pt x="6104299" y="3252968"/>
                  <a:pt x="6093193" y="3271142"/>
                </a:cubicBezTo>
                <a:cubicBezTo>
                  <a:pt x="6009045" y="3408838"/>
                  <a:pt x="6036344" y="3358244"/>
                  <a:pt x="5940793" y="3471167"/>
                </a:cubicBezTo>
                <a:cubicBezTo>
                  <a:pt x="5857663" y="3569412"/>
                  <a:pt x="5998189" y="3446326"/>
                  <a:pt x="5778868" y="3614042"/>
                </a:cubicBezTo>
                <a:cubicBezTo>
                  <a:pt x="5769774" y="3620996"/>
                  <a:pt x="5760962" y="3628943"/>
                  <a:pt x="5750293" y="3633092"/>
                </a:cubicBezTo>
                <a:cubicBezTo>
                  <a:pt x="5585066" y="3697347"/>
                  <a:pt x="5533518" y="3696227"/>
                  <a:pt x="5331193" y="3728342"/>
                </a:cubicBezTo>
                <a:cubicBezTo>
                  <a:pt x="5223431" y="3745447"/>
                  <a:pt x="5116177" y="3768193"/>
                  <a:pt x="5007343" y="3775967"/>
                </a:cubicBezTo>
                <a:cubicBezTo>
                  <a:pt x="4848965" y="3787280"/>
                  <a:pt x="4689836" y="3782003"/>
                  <a:pt x="4531093" y="3785492"/>
                </a:cubicBezTo>
                <a:lnTo>
                  <a:pt x="4140568" y="3795017"/>
                </a:lnTo>
                <a:lnTo>
                  <a:pt x="2483218" y="3766442"/>
                </a:lnTo>
                <a:cubicBezTo>
                  <a:pt x="2389405" y="3757485"/>
                  <a:pt x="2317490" y="3674372"/>
                  <a:pt x="2245093" y="3614042"/>
                </a:cubicBezTo>
                <a:cubicBezTo>
                  <a:pt x="2110332" y="3501741"/>
                  <a:pt x="2282840" y="3651319"/>
                  <a:pt x="2092693" y="3452117"/>
                </a:cubicBezTo>
                <a:cubicBezTo>
                  <a:pt x="2060103" y="3417975"/>
                  <a:pt x="2020427" y="3391087"/>
                  <a:pt x="1987918" y="3356867"/>
                </a:cubicBezTo>
                <a:cubicBezTo>
                  <a:pt x="1792130" y="3150774"/>
                  <a:pt x="2050166" y="3381185"/>
                  <a:pt x="1806943" y="3147317"/>
                </a:cubicBezTo>
                <a:cubicBezTo>
                  <a:pt x="1761515" y="3103636"/>
                  <a:pt x="1711693" y="3064767"/>
                  <a:pt x="1664068" y="3023492"/>
                </a:cubicBezTo>
                <a:cubicBezTo>
                  <a:pt x="1539300" y="2773956"/>
                  <a:pt x="1718193" y="3119363"/>
                  <a:pt x="1521193" y="2794892"/>
                </a:cubicBezTo>
                <a:cubicBezTo>
                  <a:pt x="1454567" y="2685155"/>
                  <a:pt x="1460377" y="2684978"/>
                  <a:pt x="1435468" y="2585342"/>
                </a:cubicBezTo>
                <a:cubicBezTo>
                  <a:pt x="1440065" y="2550098"/>
                  <a:pt x="1436086" y="2393977"/>
                  <a:pt x="1483093" y="2328167"/>
                </a:cubicBezTo>
                <a:cubicBezTo>
                  <a:pt x="1490923" y="2317206"/>
                  <a:pt x="1501656" y="2308603"/>
                  <a:pt x="1511668" y="2299592"/>
                </a:cubicBezTo>
                <a:cubicBezTo>
                  <a:pt x="1565172" y="2251438"/>
                  <a:pt x="1615378" y="2199055"/>
                  <a:pt x="1673593" y="2156717"/>
                </a:cubicBezTo>
                <a:cubicBezTo>
                  <a:pt x="1708518" y="2131317"/>
                  <a:pt x="1740114" y="2100555"/>
                  <a:pt x="1778368" y="2080517"/>
                </a:cubicBezTo>
                <a:cubicBezTo>
                  <a:pt x="1970941" y="1979646"/>
                  <a:pt x="2102017" y="1932575"/>
                  <a:pt x="2302243" y="1870967"/>
                </a:cubicBezTo>
                <a:cubicBezTo>
                  <a:pt x="2349353" y="1856472"/>
                  <a:pt x="2398759" y="1849608"/>
                  <a:pt x="2445118" y="1832867"/>
                </a:cubicBezTo>
                <a:cubicBezTo>
                  <a:pt x="2513346" y="1808229"/>
                  <a:pt x="2573010" y="1754816"/>
                  <a:pt x="2645143" y="1747142"/>
                </a:cubicBezTo>
                <a:cubicBezTo>
                  <a:pt x="2875639" y="1722621"/>
                  <a:pt x="3108693" y="1740792"/>
                  <a:pt x="3340468" y="1737617"/>
                </a:cubicBezTo>
                <a:lnTo>
                  <a:pt x="4826368" y="1747142"/>
                </a:lnTo>
                <a:cubicBezTo>
                  <a:pt x="5057945" y="1749687"/>
                  <a:pt x="5025360" y="1749716"/>
                  <a:pt x="5207368" y="1775717"/>
                </a:cubicBezTo>
                <a:cubicBezTo>
                  <a:pt x="5431373" y="1854119"/>
                  <a:pt x="5331676" y="1830357"/>
                  <a:pt x="5502643" y="1861442"/>
                </a:cubicBezTo>
                <a:cubicBezTo>
                  <a:pt x="5635657" y="1911322"/>
                  <a:pt x="5575629" y="1886956"/>
                  <a:pt x="5769343" y="1975742"/>
                </a:cubicBezTo>
                <a:cubicBezTo>
                  <a:pt x="5807333" y="1993154"/>
                  <a:pt x="5828826" y="2006067"/>
                  <a:pt x="5864593" y="2032892"/>
                </a:cubicBezTo>
                <a:cubicBezTo>
                  <a:pt x="5909816" y="2066810"/>
                  <a:pt x="5997943" y="2137667"/>
                  <a:pt x="5997943" y="2137667"/>
                </a:cubicBezTo>
                <a:cubicBezTo>
                  <a:pt x="6007468" y="2156717"/>
                  <a:pt x="6016319" y="2176119"/>
                  <a:pt x="6026518" y="2194817"/>
                </a:cubicBezTo>
                <a:cubicBezTo>
                  <a:pt x="6055510" y="2247969"/>
                  <a:pt x="6055957" y="2233689"/>
                  <a:pt x="6074143" y="2290067"/>
                </a:cubicBezTo>
                <a:cubicBezTo>
                  <a:pt x="6161878" y="2562045"/>
                  <a:pt x="6097259" y="2466939"/>
                  <a:pt x="6178918" y="2575817"/>
                </a:cubicBezTo>
                <a:cubicBezTo>
                  <a:pt x="6182093" y="2642492"/>
                  <a:pt x="6184003" y="2709239"/>
                  <a:pt x="6188443" y="2775842"/>
                </a:cubicBezTo>
                <a:cubicBezTo>
                  <a:pt x="6198321" y="2924007"/>
                  <a:pt x="6235973" y="2954953"/>
                  <a:pt x="6178918" y="3156842"/>
                </a:cubicBezTo>
                <a:cubicBezTo>
                  <a:pt x="6150654" y="3256853"/>
                  <a:pt x="6063458" y="3300877"/>
                  <a:pt x="5997943" y="3366392"/>
                </a:cubicBezTo>
                <a:cubicBezTo>
                  <a:pt x="5964568" y="3399767"/>
                  <a:pt x="5939379" y="3441469"/>
                  <a:pt x="5902693" y="3471167"/>
                </a:cubicBezTo>
                <a:cubicBezTo>
                  <a:pt x="5831127" y="3529102"/>
                  <a:pt x="5732295" y="3550639"/>
                  <a:pt x="5645518" y="3566417"/>
                </a:cubicBezTo>
                <a:cubicBezTo>
                  <a:pt x="5592047" y="3576139"/>
                  <a:pt x="5537642" y="3579778"/>
                  <a:pt x="5483593" y="3585467"/>
                </a:cubicBezTo>
                <a:cubicBezTo>
                  <a:pt x="5117478" y="3624005"/>
                  <a:pt x="5205372" y="3605684"/>
                  <a:pt x="4645393" y="3614042"/>
                </a:cubicBezTo>
                <a:cubicBezTo>
                  <a:pt x="4026268" y="3601342"/>
                  <a:pt x="3406731" y="3601842"/>
                  <a:pt x="2788018" y="3575942"/>
                </a:cubicBezTo>
                <a:cubicBezTo>
                  <a:pt x="2722621" y="3573204"/>
                  <a:pt x="2661943" y="3539880"/>
                  <a:pt x="2597518" y="3528317"/>
                </a:cubicBezTo>
                <a:cubicBezTo>
                  <a:pt x="2537814" y="3517601"/>
                  <a:pt x="2476427" y="3518926"/>
                  <a:pt x="2416543" y="3509267"/>
                </a:cubicBezTo>
                <a:lnTo>
                  <a:pt x="2121268" y="3461642"/>
                </a:lnTo>
                <a:cubicBezTo>
                  <a:pt x="2070468" y="3436242"/>
                  <a:pt x="2021731" y="3406210"/>
                  <a:pt x="1968868" y="3385442"/>
                </a:cubicBezTo>
                <a:cubicBezTo>
                  <a:pt x="1932315" y="3371082"/>
                  <a:pt x="1891661" y="3369769"/>
                  <a:pt x="1854568" y="3356867"/>
                </a:cubicBezTo>
                <a:cubicBezTo>
                  <a:pt x="1818334" y="3344264"/>
                  <a:pt x="1784718" y="3325117"/>
                  <a:pt x="1749793" y="3309242"/>
                </a:cubicBezTo>
                <a:cubicBezTo>
                  <a:pt x="1683331" y="3242780"/>
                  <a:pt x="1765905" y="3317298"/>
                  <a:pt x="1616443" y="3242567"/>
                </a:cubicBezTo>
                <a:cubicBezTo>
                  <a:pt x="1598259" y="3233475"/>
                  <a:pt x="1585533" y="3216039"/>
                  <a:pt x="1568818" y="3204467"/>
                </a:cubicBezTo>
                <a:cubicBezTo>
                  <a:pt x="1483977" y="3145731"/>
                  <a:pt x="1476503" y="3157481"/>
                  <a:pt x="1387843" y="3080642"/>
                </a:cubicBezTo>
                <a:cubicBezTo>
                  <a:pt x="1372480" y="3067327"/>
                  <a:pt x="1363532" y="3047955"/>
                  <a:pt x="1349743" y="3033017"/>
                </a:cubicBezTo>
                <a:cubicBezTo>
                  <a:pt x="1325378" y="3006622"/>
                  <a:pt x="1300816" y="2980194"/>
                  <a:pt x="1273543" y="2956817"/>
                </a:cubicBezTo>
                <a:cubicBezTo>
                  <a:pt x="1256160" y="2941917"/>
                  <a:pt x="1233871" y="2933506"/>
                  <a:pt x="1216393" y="2918717"/>
                </a:cubicBezTo>
                <a:cubicBezTo>
                  <a:pt x="1160774" y="2871655"/>
                  <a:pt x="1058781" y="2747115"/>
                  <a:pt x="1025893" y="2709167"/>
                </a:cubicBezTo>
                <a:cubicBezTo>
                  <a:pt x="1016368" y="2664717"/>
                  <a:pt x="1005450" y="2620543"/>
                  <a:pt x="997318" y="2575817"/>
                </a:cubicBezTo>
                <a:cubicBezTo>
                  <a:pt x="971741" y="2435145"/>
                  <a:pt x="991480" y="2263643"/>
                  <a:pt x="1006843" y="2137667"/>
                </a:cubicBezTo>
                <a:cubicBezTo>
                  <a:pt x="1008474" y="2124296"/>
                  <a:pt x="1026794" y="2119440"/>
                  <a:pt x="1035418" y="2109092"/>
                </a:cubicBezTo>
                <a:cubicBezTo>
                  <a:pt x="1042747" y="2100298"/>
                  <a:pt x="1047814" y="2089832"/>
                  <a:pt x="1054468" y="2080517"/>
                </a:cubicBezTo>
                <a:cubicBezTo>
                  <a:pt x="1063695" y="2067599"/>
                  <a:pt x="1072364" y="2054164"/>
                  <a:pt x="1083043" y="2042417"/>
                </a:cubicBezTo>
                <a:cubicBezTo>
                  <a:pt x="1121824" y="1999758"/>
                  <a:pt x="1161413" y="1963082"/>
                  <a:pt x="1206868" y="1928117"/>
                </a:cubicBezTo>
                <a:cubicBezTo>
                  <a:pt x="1228516" y="1911464"/>
                  <a:pt x="1247356" y="1888251"/>
                  <a:pt x="1273543" y="1880492"/>
                </a:cubicBezTo>
                <a:cubicBezTo>
                  <a:pt x="1335108" y="1862251"/>
                  <a:pt x="1400602" y="1861830"/>
                  <a:pt x="1464043" y="1851917"/>
                </a:cubicBezTo>
                <a:cubicBezTo>
                  <a:pt x="1502206" y="1845954"/>
                  <a:pt x="1539945" y="1837056"/>
                  <a:pt x="1578343" y="1832867"/>
                </a:cubicBezTo>
                <a:cubicBezTo>
                  <a:pt x="2216748" y="1763223"/>
                  <a:pt x="2164641" y="1793175"/>
                  <a:pt x="3045193" y="1785242"/>
                </a:cubicBezTo>
                <a:lnTo>
                  <a:pt x="4454893" y="1794767"/>
                </a:lnTo>
                <a:cubicBezTo>
                  <a:pt x="4636706" y="1796845"/>
                  <a:pt x="4682868" y="1802046"/>
                  <a:pt x="4835893" y="1813817"/>
                </a:cubicBezTo>
                <a:cubicBezTo>
                  <a:pt x="4855613" y="1817104"/>
                  <a:pt x="5053172" y="1848136"/>
                  <a:pt x="5102593" y="1861442"/>
                </a:cubicBezTo>
                <a:cubicBezTo>
                  <a:pt x="5153986" y="1875278"/>
                  <a:pt x="5203818" y="1894446"/>
                  <a:pt x="5254993" y="1909067"/>
                </a:cubicBezTo>
                <a:cubicBezTo>
                  <a:pt x="5314972" y="1926204"/>
                  <a:pt x="5375643" y="1940817"/>
                  <a:pt x="5435968" y="1956692"/>
                </a:cubicBezTo>
                <a:cubicBezTo>
                  <a:pt x="5480395" y="1983348"/>
                  <a:pt x="5593579" y="2046093"/>
                  <a:pt x="5645518" y="2090042"/>
                </a:cubicBezTo>
                <a:cubicBezTo>
                  <a:pt x="5674700" y="2114734"/>
                  <a:pt x="5727304" y="2172511"/>
                  <a:pt x="5750293" y="2204342"/>
                </a:cubicBezTo>
                <a:cubicBezTo>
                  <a:pt x="5777103" y="2241463"/>
                  <a:pt x="5804784" y="2278325"/>
                  <a:pt x="5826493" y="2318642"/>
                </a:cubicBezTo>
                <a:cubicBezTo>
                  <a:pt x="5849421" y="2361222"/>
                  <a:pt x="5883643" y="2451992"/>
                  <a:pt x="5883643" y="2451992"/>
                </a:cubicBezTo>
                <a:cubicBezTo>
                  <a:pt x="5920060" y="2670494"/>
                  <a:pt x="5910474" y="2589469"/>
                  <a:pt x="5874118" y="3033017"/>
                </a:cubicBezTo>
                <a:cubicBezTo>
                  <a:pt x="5872378" y="3054244"/>
                  <a:pt x="5860075" y="3074597"/>
                  <a:pt x="5845543" y="3090167"/>
                </a:cubicBezTo>
                <a:cubicBezTo>
                  <a:pt x="5814753" y="3123156"/>
                  <a:pt x="5773757" y="3145102"/>
                  <a:pt x="5740768" y="3175892"/>
                </a:cubicBezTo>
                <a:cubicBezTo>
                  <a:pt x="5725906" y="3189763"/>
                  <a:pt x="5718932" y="3211319"/>
                  <a:pt x="5702668" y="3223517"/>
                </a:cubicBezTo>
                <a:cubicBezTo>
                  <a:pt x="5616720" y="3287978"/>
                  <a:pt x="5521374" y="3339314"/>
                  <a:pt x="5435968" y="3404492"/>
                </a:cubicBezTo>
                <a:cubicBezTo>
                  <a:pt x="5400274" y="3431732"/>
                  <a:pt x="5376639" y="3472801"/>
                  <a:pt x="5340718" y="3499742"/>
                </a:cubicBezTo>
                <a:cubicBezTo>
                  <a:pt x="5312320" y="3521041"/>
                  <a:pt x="5278365" y="3534030"/>
                  <a:pt x="5245468" y="3547367"/>
                </a:cubicBezTo>
                <a:cubicBezTo>
                  <a:pt x="5120319" y="3598103"/>
                  <a:pt x="4938499" y="3668595"/>
                  <a:pt x="4797793" y="3690242"/>
                </a:cubicBezTo>
                <a:cubicBezTo>
                  <a:pt x="4738087" y="3699428"/>
                  <a:pt x="4677143" y="3696592"/>
                  <a:pt x="4616818" y="3699767"/>
                </a:cubicBezTo>
                <a:cubicBezTo>
                  <a:pt x="4005917" y="3828996"/>
                  <a:pt x="4289294" y="3786404"/>
                  <a:pt x="3769093" y="3842642"/>
                </a:cubicBezTo>
                <a:cubicBezTo>
                  <a:pt x="3730993" y="3839467"/>
                  <a:pt x="3692370" y="3840163"/>
                  <a:pt x="3654793" y="3833117"/>
                </a:cubicBezTo>
                <a:cubicBezTo>
                  <a:pt x="3640837" y="3830500"/>
                  <a:pt x="3629800" y="3819528"/>
                  <a:pt x="3616693" y="3814067"/>
                </a:cubicBezTo>
                <a:cubicBezTo>
                  <a:pt x="3535286" y="3780148"/>
                  <a:pt x="3543017" y="3786053"/>
                  <a:pt x="3454768" y="3766442"/>
                </a:cubicBezTo>
                <a:cubicBezTo>
                  <a:pt x="3361579" y="3710528"/>
                  <a:pt x="3437567" y="3746269"/>
                  <a:pt x="3264268" y="3728342"/>
                </a:cubicBezTo>
                <a:cubicBezTo>
                  <a:pt x="3127553" y="3714199"/>
                  <a:pt x="2988034" y="3714052"/>
                  <a:pt x="2854693" y="3680717"/>
                </a:cubicBezTo>
                <a:cubicBezTo>
                  <a:pt x="2708702" y="3644219"/>
                  <a:pt x="2850626" y="3683347"/>
                  <a:pt x="2683243" y="3623567"/>
                </a:cubicBezTo>
                <a:cubicBezTo>
                  <a:pt x="2670915" y="3619164"/>
                  <a:pt x="2657638" y="3617947"/>
                  <a:pt x="2645143" y="3614042"/>
                </a:cubicBezTo>
                <a:cubicBezTo>
                  <a:pt x="2443067" y="3550893"/>
                  <a:pt x="2619206" y="3598033"/>
                  <a:pt x="2416543" y="3547367"/>
                </a:cubicBezTo>
                <a:cubicBezTo>
                  <a:pt x="2330818" y="3490217"/>
                  <a:pt x="2242691" y="3436516"/>
                  <a:pt x="2159368" y="3375917"/>
                </a:cubicBezTo>
                <a:cubicBezTo>
                  <a:pt x="2124443" y="3350517"/>
                  <a:pt x="2091026" y="3322902"/>
                  <a:pt x="2054593" y="3299717"/>
                </a:cubicBezTo>
                <a:cubicBezTo>
                  <a:pt x="2021030" y="3278359"/>
                  <a:pt x="1984181" y="3262612"/>
                  <a:pt x="1949818" y="3242567"/>
                </a:cubicBezTo>
                <a:cubicBezTo>
                  <a:pt x="1907956" y="3218147"/>
                  <a:pt x="1868358" y="3189903"/>
                  <a:pt x="1825993" y="3166367"/>
                </a:cubicBezTo>
                <a:cubicBezTo>
                  <a:pt x="1753992" y="3126366"/>
                  <a:pt x="1677144" y="3095109"/>
                  <a:pt x="1606918" y="3052067"/>
                </a:cubicBezTo>
                <a:cubicBezTo>
                  <a:pt x="1578142" y="3034430"/>
                  <a:pt x="1558530" y="3004513"/>
                  <a:pt x="1530718" y="2985392"/>
                </a:cubicBezTo>
                <a:cubicBezTo>
                  <a:pt x="1471662" y="2944791"/>
                  <a:pt x="1406414" y="2934409"/>
                  <a:pt x="1340218" y="2909192"/>
                </a:cubicBezTo>
                <a:cubicBezTo>
                  <a:pt x="1310996" y="2898060"/>
                  <a:pt x="1283068" y="2883792"/>
                  <a:pt x="1254493" y="2871092"/>
                </a:cubicBezTo>
                <a:cubicBezTo>
                  <a:pt x="1235443" y="2839342"/>
                  <a:pt x="1218696" y="2806091"/>
                  <a:pt x="1197343" y="2775842"/>
                </a:cubicBezTo>
                <a:cubicBezTo>
                  <a:pt x="1146615" y="2703978"/>
                  <a:pt x="1138526" y="2727358"/>
                  <a:pt x="1111618" y="2652017"/>
                </a:cubicBezTo>
                <a:cubicBezTo>
                  <a:pt x="1093857" y="2602285"/>
                  <a:pt x="1081150" y="2507312"/>
                  <a:pt x="1073518" y="2461517"/>
                </a:cubicBezTo>
                <a:cubicBezTo>
                  <a:pt x="1083212" y="2204617"/>
                  <a:pt x="1030475" y="2041255"/>
                  <a:pt x="1140193" y="1842392"/>
                </a:cubicBezTo>
                <a:cubicBezTo>
                  <a:pt x="1171249" y="1786102"/>
                  <a:pt x="1210043" y="1734442"/>
                  <a:pt x="1244968" y="1680467"/>
                </a:cubicBezTo>
                <a:cubicBezTo>
                  <a:pt x="1254493" y="1648717"/>
                  <a:pt x="1257445" y="1614194"/>
                  <a:pt x="1273543" y="1585217"/>
                </a:cubicBezTo>
                <a:cubicBezTo>
                  <a:pt x="1313450" y="1513385"/>
                  <a:pt x="1335773" y="1511239"/>
                  <a:pt x="1397368" y="1480442"/>
                </a:cubicBezTo>
                <a:cubicBezTo>
                  <a:pt x="1430160" y="1421416"/>
                  <a:pt x="1457348" y="1353986"/>
                  <a:pt x="1521193" y="1318517"/>
                </a:cubicBezTo>
                <a:cubicBezTo>
                  <a:pt x="1549497" y="1302792"/>
                  <a:pt x="1584693" y="1305817"/>
                  <a:pt x="1616443" y="1299467"/>
                </a:cubicBezTo>
                <a:cubicBezTo>
                  <a:pt x="1632318" y="1289942"/>
                  <a:pt x="1647509" y="1279171"/>
                  <a:pt x="1664068" y="1270892"/>
                </a:cubicBezTo>
                <a:cubicBezTo>
                  <a:pt x="1717988" y="1243932"/>
                  <a:pt x="1758179" y="1233172"/>
                  <a:pt x="1816468" y="1213742"/>
                </a:cubicBezTo>
                <a:lnTo>
                  <a:pt x="3559543" y="1223267"/>
                </a:lnTo>
                <a:cubicBezTo>
                  <a:pt x="3585139" y="1223535"/>
                  <a:pt x="3610215" y="1230901"/>
                  <a:pt x="3635743" y="1232792"/>
                </a:cubicBezTo>
                <a:cubicBezTo>
                  <a:pt x="3695986" y="1237254"/>
                  <a:pt x="3756393" y="1239142"/>
                  <a:pt x="3816718" y="1242317"/>
                </a:cubicBezTo>
                <a:cubicBezTo>
                  <a:pt x="3835768" y="1248667"/>
                  <a:pt x="3854111" y="1257775"/>
                  <a:pt x="3873868" y="1261367"/>
                </a:cubicBezTo>
                <a:cubicBezTo>
                  <a:pt x="3924238" y="1270525"/>
                  <a:pt x="4026268" y="1280417"/>
                  <a:pt x="4026268" y="1280417"/>
                </a:cubicBezTo>
                <a:cubicBezTo>
                  <a:pt x="4083418" y="1305817"/>
                  <a:pt x="4137045" y="1341449"/>
                  <a:pt x="4197718" y="1356617"/>
                </a:cubicBezTo>
                <a:cubicBezTo>
                  <a:pt x="4232313" y="1365266"/>
                  <a:pt x="4295930" y="1379100"/>
                  <a:pt x="4331068" y="1394717"/>
                </a:cubicBezTo>
                <a:cubicBezTo>
                  <a:pt x="4369994" y="1412017"/>
                  <a:pt x="4415247" y="1421746"/>
                  <a:pt x="4445368" y="1451867"/>
                </a:cubicBezTo>
                <a:cubicBezTo>
                  <a:pt x="4454893" y="1461392"/>
                  <a:pt x="4463595" y="1471818"/>
                  <a:pt x="4473943" y="1480442"/>
                </a:cubicBezTo>
                <a:cubicBezTo>
                  <a:pt x="4482737" y="1487771"/>
                  <a:pt x="4493203" y="1492838"/>
                  <a:pt x="4502518" y="1499492"/>
                </a:cubicBezTo>
                <a:cubicBezTo>
                  <a:pt x="4515436" y="1508719"/>
                  <a:pt x="4527918" y="1518542"/>
                  <a:pt x="4540618" y="1528067"/>
                </a:cubicBezTo>
                <a:cubicBezTo>
                  <a:pt x="4543793" y="1537592"/>
                  <a:pt x="4543043" y="1549542"/>
                  <a:pt x="4550143" y="1556642"/>
                </a:cubicBezTo>
                <a:cubicBezTo>
                  <a:pt x="4572594" y="1579093"/>
                  <a:pt x="4603892" y="1591341"/>
                  <a:pt x="4626343" y="1613792"/>
                </a:cubicBezTo>
                <a:cubicBezTo>
                  <a:pt x="4635868" y="1623317"/>
                  <a:pt x="4643710" y="1634895"/>
                  <a:pt x="4654918" y="1642367"/>
                </a:cubicBezTo>
                <a:cubicBezTo>
                  <a:pt x="4672639" y="1654181"/>
                  <a:pt x="4693018" y="1661417"/>
                  <a:pt x="4712068" y="1670942"/>
                </a:cubicBezTo>
                <a:cubicBezTo>
                  <a:pt x="4825956" y="1822793"/>
                  <a:pt x="4634613" y="1574281"/>
                  <a:pt x="4788268" y="1747142"/>
                </a:cubicBezTo>
                <a:cubicBezTo>
                  <a:pt x="4800568" y="1760979"/>
                  <a:pt x="4805954" y="1779795"/>
                  <a:pt x="4816843" y="1794767"/>
                </a:cubicBezTo>
                <a:cubicBezTo>
                  <a:pt x="4831428" y="1814822"/>
                  <a:pt x="4850055" y="1831738"/>
                  <a:pt x="4864468" y="1851917"/>
                </a:cubicBezTo>
                <a:cubicBezTo>
                  <a:pt x="4881878" y="1876291"/>
                  <a:pt x="4895478" y="1903195"/>
                  <a:pt x="4912093" y="1928117"/>
                </a:cubicBezTo>
                <a:cubicBezTo>
                  <a:pt x="4920722" y="1941060"/>
                  <a:pt x="4951198" y="1977753"/>
                  <a:pt x="4959718" y="1994792"/>
                </a:cubicBezTo>
                <a:cubicBezTo>
                  <a:pt x="4965545" y="2006447"/>
                  <a:pt x="5021983" y="2124437"/>
                  <a:pt x="5035918" y="2166242"/>
                </a:cubicBezTo>
                <a:cubicBezTo>
                  <a:pt x="5043227" y="2188170"/>
                  <a:pt x="5048618" y="2210692"/>
                  <a:pt x="5054968" y="2232917"/>
                </a:cubicBezTo>
                <a:cubicBezTo>
                  <a:pt x="5051793" y="2391667"/>
                  <a:pt x="5064839" y="2551574"/>
                  <a:pt x="5045443" y="2709167"/>
                </a:cubicBezTo>
                <a:cubicBezTo>
                  <a:pt x="5039023" y="2761329"/>
                  <a:pt x="5003799" y="2805830"/>
                  <a:pt x="4978768" y="2852042"/>
                </a:cubicBezTo>
                <a:cubicBezTo>
                  <a:pt x="4908934" y="2980966"/>
                  <a:pt x="4760631" y="3106473"/>
                  <a:pt x="4673968" y="3194942"/>
                </a:cubicBezTo>
                <a:cubicBezTo>
                  <a:pt x="4604842" y="3265508"/>
                  <a:pt x="4535085" y="3335469"/>
                  <a:pt x="4464418" y="3404492"/>
                </a:cubicBezTo>
                <a:cubicBezTo>
                  <a:pt x="4398550" y="3468828"/>
                  <a:pt x="4331565" y="3532018"/>
                  <a:pt x="4264393" y="3594992"/>
                </a:cubicBezTo>
                <a:cubicBezTo>
                  <a:pt x="4229959" y="3627274"/>
                  <a:pt x="4198286" y="3663175"/>
                  <a:pt x="4159618" y="3690242"/>
                </a:cubicBezTo>
                <a:cubicBezTo>
                  <a:pt x="4096118" y="3734692"/>
                  <a:pt x="4034848" y="3782511"/>
                  <a:pt x="3969118" y="3823592"/>
                </a:cubicBezTo>
                <a:cubicBezTo>
                  <a:pt x="3877911" y="3880597"/>
                  <a:pt x="3829539" y="3886133"/>
                  <a:pt x="3730993" y="3928367"/>
                </a:cubicBezTo>
                <a:cubicBezTo>
                  <a:pt x="3593024" y="3987497"/>
                  <a:pt x="3695382" y="3974324"/>
                  <a:pt x="3473818" y="4014092"/>
                </a:cubicBezTo>
                <a:cubicBezTo>
                  <a:pt x="3322172" y="4041311"/>
                  <a:pt x="3032475" y="4039574"/>
                  <a:pt x="2911843" y="4042667"/>
                </a:cubicBezTo>
                <a:lnTo>
                  <a:pt x="2483218" y="4033142"/>
                </a:lnTo>
                <a:cubicBezTo>
                  <a:pt x="2451331" y="4031982"/>
                  <a:pt x="2417095" y="4036647"/>
                  <a:pt x="2387968" y="4023617"/>
                </a:cubicBezTo>
                <a:cubicBezTo>
                  <a:pt x="2294504" y="3981804"/>
                  <a:pt x="2209633" y="3922943"/>
                  <a:pt x="2121268" y="3871217"/>
                </a:cubicBezTo>
                <a:cubicBezTo>
                  <a:pt x="2079443" y="3846734"/>
                  <a:pt x="2038676" y="3820485"/>
                  <a:pt x="1997443" y="3795017"/>
                </a:cubicBezTo>
                <a:lnTo>
                  <a:pt x="1797418" y="3671192"/>
                </a:lnTo>
                <a:cubicBezTo>
                  <a:pt x="1768404" y="3652817"/>
                  <a:pt x="1711693" y="3614042"/>
                  <a:pt x="1711693" y="3614042"/>
                </a:cubicBezTo>
                <a:cubicBezTo>
                  <a:pt x="1698993" y="3594992"/>
                  <a:pt x="1683067" y="3577735"/>
                  <a:pt x="1673593" y="3556892"/>
                </a:cubicBezTo>
                <a:cubicBezTo>
                  <a:pt x="1666894" y="3542154"/>
                  <a:pt x="1662568" y="3525387"/>
                  <a:pt x="1664068" y="3509267"/>
                </a:cubicBezTo>
                <a:cubicBezTo>
                  <a:pt x="1675339" y="3388100"/>
                  <a:pt x="1679881" y="3264775"/>
                  <a:pt x="1711693" y="3147317"/>
                </a:cubicBezTo>
                <a:cubicBezTo>
                  <a:pt x="1722322" y="3108071"/>
                  <a:pt x="1761053" y="3082609"/>
                  <a:pt x="1787893" y="3052067"/>
                </a:cubicBezTo>
                <a:cubicBezTo>
                  <a:pt x="1853168" y="2977788"/>
                  <a:pt x="1928587" y="2912100"/>
                  <a:pt x="1987918" y="2832992"/>
                </a:cubicBezTo>
                <a:cubicBezTo>
                  <a:pt x="2021704" y="2787944"/>
                  <a:pt x="2048642" y="2749830"/>
                  <a:pt x="2092693" y="2709167"/>
                </a:cubicBezTo>
                <a:cubicBezTo>
                  <a:pt x="2147357" y="2658708"/>
                  <a:pt x="2211539" y="2618896"/>
                  <a:pt x="2264143" y="2566292"/>
                </a:cubicBezTo>
                <a:cubicBezTo>
                  <a:pt x="2319103" y="2511332"/>
                  <a:pt x="2446969" y="2375018"/>
                  <a:pt x="2530843" y="2309117"/>
                </a:cubicBezTo>
                <a:cubicBezTo>
                  <a:pt x="2548846" y="2294972"/>
                  <a:pt x="2569677" y="2284754"/>
                  <a:pt x="2587993" y="2271017"/>
                </a:cubicBezTo>
                <a:cubicBezTo>
                  <a:pt x="2658802" y="2217910"/>
                  <a:pt x="2654509" y="2201615"/>
                  <a:pt x="2749918" y="2156717"/>
                </a:cubicBezTo>
                <a:cubicBezTo>
                  <a:pt x="2767393" y="2148494"/>
                  <a:pt x="2788018" y="2150367"/>
                  <a:pt x="2807068" y="2147192"/>
                </a:cubicBezTo>
                <a:cubicBezTo>
                  <a:pt x="2875603" y="2106071"/>
                  <a:pt x="2891379" y="2093688"/>
                  <a:pt x="2988043" y="2061467"/>
                </a:cubicBezTo>
                <a:cubicBezTo>
                  <a:pt x="3018760" y="2051228"/>
                  <a:pt x="3051950" y="2050543"/>
                  <a:pt x="3083293" y="2042417"/>
                </a:cubicBezTo>
                <a:cubicBezTo>
                  <a:pt x="3684599" y="1886523"/>
                  <a:pt x="3320796" y="1935684"/>
                  <a:pt x="3959593" y="1909067"/>
                </a:cubicBezTo>
                <a:cubicBezTo>
                  <a:pt x="4074486" y="1910316"/>
                  <a:pt x="4653535" y="1871718"/>
                  <a:pt x="4950193" y="1937642"/>
                </a:cubicBezTo>
                <a:cubicBezTo>
                  <a:pt x="5006575" y="1950171"/>
                  <a:pt x="5011629" y="1961772"/>
                  <a:pt x="5064493" y="1985267"/>
                </a:cubicBezTo>
                <a:cubicBezTo>
                  <a:pt x="5101531" y="2001728"/>
                  <a:pt x="5108997" y="1989875"/>
                  <a:pt x="5150218" y="2023367"/>
                </a:cubicBezTo>
                <a:cubicBezTo>
                  <a:pt x="5185067" y="2051681"/>
                  <a:pt x="5211908" y="2088786"/>
                  <a:pt x="5245468" y="2118617"/>
                </a:cubicBezTo>
                <a:cubicBezTo>
                  <a:pt x="5274043" y="2144017"/>
                  <a:pt x="5304159" y="2167783"/>
                  <a:pt x="5331193" y="2194817"/>
                </a:cubicBezTo>
                <a:cubicBezTo>
                  <a:pt x="5482671" y="2346295"/>
                  <a:pt x="5447340" y="2293760"/>
                  <a:pt x="5512168" y="2423417"/>
                </a:cubicBezTo>
                <a:cubicBezTo>
                  <a:pt x="5530593" y="2552394"/>
                  <a:pt x="5503571" y="2427493"/>
                  <a:pt x="5569318" y="2566292"/>
                </a:cubicBezTo>
                <a:cubicBezTo>
                  <a:pt x="5585227" y="2599877"/>
                  <a:pt x="5594718" y="2636142"/>
                  <a:pt x="5607418" y="2671067"/>
                </a:cubicBezTo>
                <a:cubicBezTo>
                  <a:pt x="5604243" y="2861567"/>
                  <a:pt x="5613715" y="3052699"/>
                  <a:pt x="5597893" y="3242567"/>
                </a:cubicBezTo>
                <a:cubicBezTo>
                  <a:pt x="5594465" y="3283699"/>
                  <a:pt x="5569420" y="3320304"/>
                  <a:pt x="5550268" y="3356867"/>
                </a:cubicBezTo>
                <a:cubicBezTo>
                  <a:pt x="5524384" y="3406282"/>
                  <a:pt x="5450852" y="3498818"/>
                  <a:pt x="5416918" y="3537842"/>
                </a:cubicBezTo>
                <a:cubicBezTo>
                  <a:pt x="5380059" y="3580229"/>
                  <a:pt x="5346728" y="3626888"/>
                  <a:pt x="5302618" y="3661667"/>
                </a:cubicBezTo>
                <a:cubicBezTo>
                  <a:pt x="5180883" y="3757650"/>
                  <a:pt x="5057133" y="3853081"/>
                  <a:pt x="4921618" y="3928367"/>
                </a:cubicBezTo>
                <a:cubicBezTo>
                  <a:pt x="4741567" y="4028395"/>
                  <a:pt x="4512421" y="4070843"/>
                  <a:pt x="4312018" y="4099817"/>
                </a:cubicBezTo>
                <a:cubicBezTo>
                  <a:pt x="3434245" y="4226724"/>
                  <a:pt x="4121530" y="4100722"/>
                  <a:pt x="3626218" y="4195067"/>
                </a:cubicBezTo>
                <a:cubicBezTo>
                  <a:pt x="2984888" y="4182304"/>
                  <a:pt x="2148171" y="4509150"/>
                  <a:pt x="1597393" y="4080767"/>
                </a:cubicBezTo>
                <a:cubicBezTo>
                  <a:pt x="1576127" y="4064227"/>
                  <a:pt x="1559293" y="4042667"/>
                  <a:pt x="1540243" y="4023617"/>
                </a:cubicBezTo>
                <a:cubicBezTo>
                  <a:pt x="1524368" y="3982342"/>
                  <a:pt x="1510038" y="3940439"/>
                  <a:pt x="1492618" y="3899792"/>
                </a:cubicBezTo>
                <a:cubicBezTo>
                  <a:pt x="1481431" y="3873690"/>
                  <a:pt x="1461745" y="3851055"/>
                  <a:pt x="1454518" y="3823592"/>
                </a:cubicBezTo>
                <a:cubicBezTo>
                  <a:pt x="1445593" y="3789678"/>
                  <a:pt x="1450462" y="3753457"/>
                  <a:pt x="1444993" y="3718817"/>
                </a:cubicBezTo>
                <a:cubicBezTo>
                  <a:pt x="1440910" y="3692956"/>
                  <a:pt x="1432293" y="3668017"/>
                  <a:pt x="1425943" y="3642617"/>
                </a:cubicBezTo>
                <a:cubicBezTo>
                  <a:pt x="1432293" y="3318767"/>
                  <a:pt x="1430547" y="2994657"/>
                  <a:pt x="1444993" y="2671067"/>
                </a:cubicBezTo>
                <a:cubicBezTo>
                  <a:pt x="1446471" y="2637952"/>
                  <a:pt x="1455560" y="2603647"/>
                  <a:pt x="1473568" y="2575817"/>
                </a:cubicBezTo>
                <a:cubicBezTo>
                  <a:pt x="1491903" y="2547481"/>
                  <a:pt x="1527345" y="2534368"/>
                  <a:pt x="1549768" y="2509142"/>
                </a:cubicBezTo>
                <a:cubicBezTo>
                  <a:pt x="1712199" y="2326408"/>
                  <a:pt x="1539376" y="2485866"/>
                  <a:pt x="1692643" y="2242442"/>
                </a:cubicBezTo>
                <a:cubicBezTo>
                  <a:pt x="1716567" y="2204445"/>
                  <a:pt x="1754057" y="2176709"/>
                  <a:pt x="1787893" y="2147192"/>
                </a:cubicBezTo>
                <a:cubicBezTo>
                  <a:pt x="1903383" y="2046445"/>
                  <a:pt x="2021247" y="1948405"/>
                  <a:pt x="2140318" y="1851917"/>
                </a:cubicBezTo>
                <a:cubicBezTo>
                  <a:pt x="2205442" y="1799144"/>
                  <a:pt x="2261858" y="1728949"/>
                  <a:pt x="2340343" y="1699517"/>
                </a:cubicBezTo>
                <a:cubicBezTo>
                  <a:pt x="2999439" y="1452356"/>
                  <a:pt x="2336649" y="1687743"/>
                  <a:pt x="2873743" y="1528067"/>
                </a:cubicBezTo>
                <a:cubicBezTo>
                  <a:pt x="2916132" y="1515465"/>
                  <a:pt x="2954242" y="1489304"/>
                  <a:pt x="2997568" y="1480442"/>
                </a:cubicBezTo>
                <a:cubicBezTo>
                  <a:pt x="3269560" y="1424807"/>
                  <a:pt x="3504869" y="1438265"/>
                  <a:pt x="3788143" y="1432817"/>
                </a:cubicBezTo>
                <a:lnTo>
                  <a:pt x="4731118" y="1451867"/>
                </a:lnTo>
                <a:cubicBezTo>
                  <a:pt x="4839206" y="1455118"/>
                  <a:pt x="4947134" y="1462829"/>
                  <a:pt x="5054968" y="1470917"/>
                </a:cubicBezTo>
                <a:cubicBezTo>
                  <a:pt x="5074227" y="1472361"/>
                  <a:pt x="5093382" y="1475758"/>
                  <a:pt x="5112118" y="1480442"/>
                </a:cubicBezTo>
                <a:cubicBezTo>
                  <a:pt x="5131599" y="1485312"/>
                  <a:pt x="5149960" y="1493975"/>
                  <a:pt x="5169268" y="1499492"/>
                </a:cubicBezTo>
                <a:cubicBezTo>
                  <a:pt x="5194442" y="1506685"/>
                  <a:pt x="5220953" y="1509349"/>
                  <a:pt x="5245468" y="1518542"/>
                </a:cubicBezTo>
                <a:cubicBezTo>
                  <a:pt x="5444703" y="1593255"/>
                  <a:pt x="5202275" y="1526794"/>
                  <a:pt x="5397868" y="1575692"/>
                </a:cubicBezTo>
                <a:cubicBezTo>
                  <a:pt x="5426443" y="1591567"/>
                  <a:pt x="5455753" y="1606185"/>
                  <a:pt x="5483593" y="1623317"/>
                </a:cubicBezTo>
                <a:cubicBezTo>
                  <a:pt x="5497113" y="1631637"/>
                  <a:pt x="5509550" y="1641666"/>
                  <a:pt x="5521693" y="1651892"/>
                </a:cubicBezTo>
                <a:cubicBezTo>
                  <a:pt x="5569899" y="1692487"/>
                  <a:pt x="5617465" y="1733847"/>
                  <a:pt x="5664568" y="1775717"/>
                </a:cubicBezTo>
                <a:cubicBezTo>
                  <a:pt x="5674636" y="1784666"/>
                  <a:pt x="5685256" y="1793372"/>
                  <a:pt x="5693143" y="1804292"/>
                </a:cubicBezTo>
                <a:cubicBezTo>
                  <a:pt x="5726655" y="1850694"/>
                  <a:pt x="5760426" y="1897226"/>
                  <a:pt x="5788393" y="1947167"/>
                </a:cubicBezTo>
                <a:cubicBezTo>
                  <a:pt x="5805101" y="1977003"/>
                  <a:pt x="5813023" y="2010986"/>
                  <a:pt x="5826493" y="2042417"/>
                </a:cubicBezTo>
                <a:cubicBezTo>
                  <a:pt x="5876610" y="2159358"/>
                  <a:pt x="5803430" y="1945544"/>
                  <a:pt x="5893168" y="2194817"/>
                </a:cubicBezTo>
                <a:cubicBezTo>
                  <a:pt x="5907795" y="2235449"/>
                  <a:pt x="5918568" y="2277367"/>
                  <a:pt x="5931268" y="2318642"/>
                </a:cubicBezTo>
                <a:cubicBezTo>
                  <a:pt x="5935366" y="2363716"/>
                  <a:pt x="5950318" y="2520696"/>
                  <a:pt x="5950318" y="2556767"/>
                </a:cubicBezTo>
                <a:cubicBezTo>
                  <a:pt x="5950318" y="2775865"/>
                  <a:pt x="5949550" y="2995069"/>
                  <a:pt x="5940793" y="3213992"/>
                </a:cubicBezTo>
                <a:cubicBezTo>
                  <a:pt x="5939990" y="3234056"/>
                  <a:pt x="5933554" y="3254902"/>
                  <a:pt x="5921743" y="3271142"/>
                </a:cubicBezTo>
                <a:cubicBezTo>
                  <a:pt x="5907158" y="3291197"/>
                  <a:pt x="5880611" y="3299837"/>
                  <a:pt x="5864593" y="3318767"/>
                </a:cubicBezTo>
                <a:cubicBezTo>
                  <a:pt x="5770598" y="3429852"/>
                  <a:pt x="5871587" y="3371559"/>
                  <a:pt x="5750293" y="3423542"/>
                </a:cubicBezTo>
                <a:cubicBezTo>
                  <a:pt x="5718543" y="3455292"/>
                  <a:pt x="5689537" y="3490047"/>
                  <a:pt x="5655043" y="3518792"/>
                </a:cubicBezTo>
                <a:cubicBezTo>
                  <a:pt x="5580220" y="3581144"/>
                  <a:pt x="5429041" y="3625752"/>
                  <a:pt x="5359768" y="3652142"/>
                </a:cubicBezTo>
                <a:cubicBezTo>
                  <a:pt x="5299691" y="3675029"/>
                  <a:pt x="5242207" y="3708248"/>
                  <a:pt x="5178793" y="3718817"/>
                </a:cubicBezTo>
                <a:cubicBezTo>
                  <a:pt x="5019828" y="3745311"/>
                  <a:pt x="5272132" y="3702054"/>
                  <a:pt x="4997818" y="3756917"/>
                </a:cubicBezTo>
                <a:cubicBezTo>
                  <a:pt x="4944073" y="3767666"/>
                  <a:pt x="4889451" y="3773849"/>
                  <a:pt x="4835893" y="3785492"/>
                </a:cubicBezTo>
                <a:cubicBezTo>
                  <a:pt x="4816271" y="3789758"/>
                  <a:pt x="4798550" y="3801241"/>
                  <a:pt x="4778743" y="3804542"/>
                </a:cubicBezTo>
                <a:cubicBezTo>
                  <a:pt x="4722024" y="3813995"/>
                  <a:pt x="4664581" y="3818641"/>
                  <a:pt x="4607293" y="3823592"/>
                </a:cubicBezTo>
                <a:lnTo>
                  <a:pt x="4007218" y="3871217"/>
                </a:lnTo>
                <a:lnTo>
                  <a:pt x="2968993" y="3852167"/>
                </a:lnTo>
                <a:cubicBezTo>
                  <a:pt x="2889574" y="3850389"/>
                  <a:pt x="2809854" y="3851105"/>
                  <a:pt x="2730868" y="3842642"/>
                </a:cubicBezTo>
                <a:cubicBezTo>
                  <a:pt x="2631738" y="3832021"/>
                  <a:pt x="2534018" y="3810892"/>
                  <a:pt x="2435593" y="3795017"/>
                </a:cubicBezTo>
                <a:cubicBezTo>
                  <a:pt x="2362568" y="3766442"/>
                  <a:pt x="2291842" y="3731096"/>
                  <a:pt x="2216518" y="3709292"/>
                </a:cubicBezTo>
                <a:cubicBezTo>
                  <a:pt x="2170366" y="3695932"/>
                  <a:pt x="2119841" y="3703441"/>
                  <a:pt x="2073643" y="3690242"/>
                </a:cubicBezTo>
                <a:cubicBezTo>
                  <a:pt x="1963571" y="3658793"/>
                  <a:pt x="1857743" y="3614042"/>
                  <a:pt x="1749793" y="3575942"/>
                </a:cubicBezTo>
                <a:lnTo>
                  <a:pt x="1749793" y="3575942"/>
                </a:lnTo>
                <a:cubicBezTo>
                  <a:pt x="1674422" y="3542967"/>
                  <a:pt x="1456472" y="3468760"/>
                  <a:pt x="1359268" y="3385442"/>
                </a:cubicBezTo>
                <a:cubicBezTo>
                  <a:pt x="1323363" y="3354666"/>
                  <a:pt x="1249625" y="3235265"/>
                  <a:pt x="1235443" y="3213992"/>
                </a:cubicBezTo>
                <a:cubicBezTo>
                  <a:pt x="1172306" y="2835168"/>
                  <a:pt x="1175477" y="2877786"/>
                  <a:pt x="1264018" y="2128142"/>
                </a:cubicBezTo>
                <a:cubicBezTo>
                  <a:pt x="1272194" y="2058918"/>
                  <a:pt x="1332617" y="2006750"/>
                  <a:pt x="1368793" y="1947167"/>
                </a:cubicBezTo>
                <a:cubicBezTo>
                  <a:pt x="1502641" y="1726712"/>
                  <a:pt x="1609512" y="1688437"/>
                  <a:pt x="1864093" y="1442342"/>
                </a:cubicBezTo>
                <a:cubicBezTo>
                  <a:pt x="1909290" y="1398652"/>
                  <a:pt x="1945759" y="1344774"/>
                  <a:pt x="1997443" y="1308992"/>
                </a:cubicBezTo>
                <a:cubicBezTo>
                  <a:pt x="2112500" y="1229337"/>
                  <a:pt x="2130194" y="1206823"/>
                  <a:pt x="2264143" y="1156592"/>
                </a:cubicBezTo>
                <a:cubicBezTo>
                  <a:pt x="2316822" y="1136837"/>
                  <a:pt x="2373944" y="1130142"/>
                  <a:pt x="2426068" y="1108967"/>
                </a:cubicBezTo>
                <a:cubicBezTo>
                  <a:pt x="2599368" y="1038564"/>
                  <a:pt x="2527200" y="1017570"/>
                  <a:pt x="2711818" y="1004192"/>
                </a:cubicBezTo>
                <a:cubicBezTo>
                  <a:pt x="2882937" y="991792"/>
                  <a:pt x="3054787" y="993150"/>
                  <a:pt x="3226168" y="985142"/>
                </a:cubicBezTo>
                <a:cubicBezTo>
                  <a:pt x="4167686" y="941146"/>
                  <a:pt x="3343701" y="967325"/>
                  <a:pt x="4073893" y="947042"/>
                </a:cubicBezTo>
                <a:lnTo>
                  <a:pt x="5464543" y="956567"/>
                </a:lnTo>
                <a:cubicBezTo>
                  <a:pt x="5500034" y="957245"/>
                  <a:pt x="5534646" y="968006"/>
                  <a:pt x="5569318" y="975617"/>
                </a:cubicBezTo>
                <a:cubicBezTo>
                  <a:pt x="5664852" y="996588"/>
                  <a:pt x="5855068" y="1042292"/>
                  <a:pt x="5855068" y="1042292"/>
                </a:cubicBezTo>
                <a:cubicBezTo>
                  <a:pt x="5989099" y="1126061"/>
                  <a:pt x="5875812" y="1049622"/>
                  <a:pt x="6007468" y="1156592"/>
                </a:cubicBezTo>
                <a:cubicBezTo>
                  <a:pt x="6032110" y="1176613"/>
                  <a:pt x="6060338" y="1192207"/>
                  <a:pt x="6083668" y="1213742"/>
                </a:cubicBezTo>
                <a:cubicBezTo>
                  <a:pt x="6143057" y="1268562"/>
                  <a:pt x="6197968" y="1328042"/>
                  <a:pt x="6255118" y="1385192"/>
                </a:cubicBezTo>
                <a:cubicBezTo>
                  <a:pt x="6274168" y="1404242"/>
                  <a:pt x="6290715" y="1426178"/>
                  <a:pt x="6312268" y="1442342"/>
                </a:cubicBezTo>
                <a:cubicBezTo>
                  <a:pt x="6324968" y="1451867"/>
                  <a:pt x="6340205" y="1458721"/>
                  <a:pt x="6350368" y="1470917"/>
                </a:cubicBezTo>
                <a:cubicBezTo>
                  <a:pt x="6372354" y="1497300"/>
                  <a:pt x="6387713" y="1528585"/>
                  <a:pt x="6407518" y="1556642"/>
                </a:cubicBezTo>
                <a:cubicBezTo>
                  <a:pt x="6425828" y="1582581"/>
                  <a:pt x="6449249" y="1605088"/>
                  <a:pt x="6464668" y="1632842"/>
                </a:cubicBezTo>
                <a:cubicBezTo>
                  <a:pt x="6481275" y="1662735"/>
                  <a:pt x="6488129" y="1697188"/>
                  <a:pt x="6502768" y="1728092"/>
                </a:cubicBezTo>
                <a:cubicBezTo>
                  <a:pt x="6516762" y="1757634"/>
                  <a:pt x="6535774" y="1784579"/>
                  <a:pt x="6550393" y="1813817"/>
                </a:cubicBezTo>
                <a:cubicBezTo>
                  <a:pt x="6564377" y="1841786"/>
                  <a:pt x="6575793" y="1870967"/>
                  <a:pt x="6588493" y="1899542"/>
                </a:cubicBezTo>
                <a:cubicBezTo>
                  <a:pt x="6609505" y="2025617"/>
                  <a:pt x="6576139" y="1884763"/>
                  <a:pt x="6645643" y="2013842"/>
                </a:cubicBezTo>
                <a:cubicBezTo>
                  <a:pt x="6656602" y="2034194"/>
                  <a:pt x="6656395" y="2058943"/>
                  <a:pt x="6664693" y="2080517"/>
                </a:cubicBezTo>
                <a:cubicBezTo>
                  <a:pt x="6672339" y="2100396"/>
                  <a:pt x="6683743" y="2118617"/>
                  <a:pt x="6693268" y="2137667"/>
                </a:cubicBezTo>
                <a:cubicBezTo>
                  <a:pt x="6728003" y="2357657"/>
                  <a:pt x="6746907" y="2405882"/>
                  <a:pt x="6712318" y="2671067"/>
                </a:cubicBezTo>
                <a:cubicBezTo>
                  <a:pt x="6708270" y="2702103"/>
                  <a:pt x="6643427" y="2789611"/>
                  <a:pt x="6617068" y="2813942"/>
                </a:cubicBezTo>
                <a:cubicBezTo>
                  <a:pt x="6593738" y="2835477"/>
                  <a:pt x="6563319" y="2848641"/>
                  <a:pt x="6540868" y="2871092"/>
                </a:cubicBezTo>
                <a:cubicBezTo>
                  <a:pt x="6512117" y="2899843"/>
                  <a:pt x="6491868" y="2936120"/>
                  <a:pt x="6464668" y="2966342"/>
                </a:cubicBezTo>
                <a:cubicBezTo>
                  <a:pt x="6406076" y="3031444"/>
                  <a:pt x="6351543" y="3101454"/>
                  <a:pt x="6283693" y="3156842"/>
                </a:cubicBezTo>
                <a:cubicBezTo>
                  <a:pt x="6228061" y="3202256"/>
                  <a:pt x="5885561" y="3423829"/>
                  <a:pt x="5788393" y="3471167"/>
                </a:cubicBezTo>
                <a:cubicBezTo>
                  <a:pt x="5736937" y="3496236"/>
                  <a:pt x="5678773" y="3505070"/>
                  <a:pt x="5626468" y="3528317"/>
                </a:cubicBezTo>
                <a:cubicBezTo>
                  <a:pt x="5592633" y="3543355"/>
                  <a:pt x="5567202" y="3576744"/>
                  <a:pt x="5531218" y="3585467"/>
                </a:cubicBezTo>
                <a:cubicBezTo>
                  <a:pt x="5459981" y="3602737"/>
                  <a:pt x="5385168" y="3598167"/>
                  <a:pt x="5312143" y="3604517"/>
                </a:cubicBezTo>
                <a:cubicBezTo>
                  <a:pt x="5245334" y="3624167"/>
                  <a:pt x="5032816" y="3688356"/>
                  <a:pt x="4969243" y="3699767"/>
                </a:cubicBezTo>
                <a:cubicBezTo>
                  <a:pt x="4906430" y="3711041"/>
                  <a:pt x="4842522" y="3716618"/>
                  <a:pt x="4778743" y="3718817"/>
                </a:cubicBezTo>
                <a:cubicBezTo>
                  <a:pt x="4381990" y="3732498"/>
                  <a:pt x="3985034" y="3739759"/>
                  <a:pt x="3588118" y="3747392"/>
                </a:cubicBezTo>
                <a:lnTo>
                  <a:pt x="3092818" y="3756917"/>
                </a:lnTo>
                <a:cubicBezTo>
                  <a:pt x="2673718" y="3744217"/>
                  <a:pt x="2254140" y="3742513"/>
                  <a:pt x="1835518" y="3718817"/>
                </a:cubicBezTo>
                <a:cubicBezTo>
                  <a:pt x="1748475" y="3713890"/>
                  <a:pt x="1664852" y="3682006"/>
                  <a:pt x="1578343" y="3671192"/>
                </a:cubicBezTo>
                <a:cubicBezTo>
                  <a:pt x="1486762" y="3659744"/>
                  <a:pt x="1394193" y="3658492"/>
                  <a:pt x="1302118" y="3652142"/>
                </a:cubicBezTo>
                <a:cubicBezTo>
                  <a:pt x="1213218" y="3636267"/>
                  <a:pt x="1124757" y="3617698"/>
                  <a:pt x="1035418" y="3604517"/>
                </a:cubicBezTo>
                <a:cubicBezTo>
                  <a:pt x="931006" y="3589112"/>
                  <a:pt x="824975" y="3585062"/>
                  <a:pt x="721093" y="3566417"/>
                </a:cubicBezTo>
                <a:cubicBezTo>
                  <a:pt x="577035" y="3540560"/>
                  <a:pt x="292468" y="3471167"/>
                  <a:pt x="292468" y="3471167"/>
                </a:cubicBezTo>
                <a:cubicBezTo>
                  <a:pt x="198722" y="3412576"/>
                  <a:pt x="128992" y="3384880"/>
                  <a:pt x="63868" y="3299717"/>
                </a:cubicBezTo>
                <a:cubicBezTo>
                  <a:pt x="44011" y="3273751"/>
                  <a:pt x="32118" y="3242567"/>
                  <a:pt x="16243" y="3213992"/>
                </a:cubicBezTo>
                <a:cubicBezTo>
                  <a:pt x="3370" y="3085260"/>
                  <a:pt x="0" y="3100197"/>
                  <a:pt x="16243" y="2937767"/>
                </a:cubicBezTo>
                <a:cubicBezTo>
                  <a:pt x="19775" y="2902446"/>
                  <a:pt x="30497" y="2868164"/>
                  <a:pt x="35293" y="2832992"/>
                </a:cubicBezTo>
                <a:cubicBezTo>
                  <a:pt x="45183" y="2760465"/>
                  <a:pt x="37233" y="2700122"/>
                  <a:pt x="73393" y="2632967"/>
                </a:cubicBezTo>
                <a:cubicBezTo>
                  <a:pt x="102620" y="2578688"/>
                  <a:pt x="141180" y="2529885"/>
                  <a:pt x="178168" y="2480567"/>
                </a:cubicBezTo>
                <a:cubicBezTo>
                  <a:pt x="349481" y="2252150"/>
                  <a:pt x="444675" y="2114000"/>
                  <a:pt x="730618" y="1899542"/>
                </a:cubicBezTo>
                <a:cubicBezTo>
                  <a:pt x="884666" y="1784006"/>
                  <a:pt x="1160088" y="1571573"/>
                  <a:pt x="1311643" y="1489967"/>
                </a:cubicBezTo>
                <a:cubicBezTo>
                  <a:pt x="1442398" y="1419560"/>
                  <a:pt x="1520983" y="1373020"/>
                  <a:pt x="1673593" y="1318517"/>
                </a:cubicBezTo>
                <a:cubicBezTo>
                  <a:pt x="1725812" y="1299867"/>
                  <a:pt x="1781895" y="1294528"/>
                  <a:pt x="1835518" y="1280417"/>
                </a:cubicBezTo>
                <a:cubicBezTo>
                  <a:pt x="2023218" y="1231022"/>
                  <a:pt x="2203701" y="1138783"/>
                  <a:pt x="2397493" y="1128017"/>
                </a:cubicBezTo>
                <a:cubicBezTo>
                  <a:pt x="2958880" y="1096829"/>
                  <a:pt x="2511707" y="1118957"/>
                  <a:pt x="3740518" y="1108967"/>
                </a:cubicBezTo>
                <a:lnTo>
                  <a:pt x="4388218" y="1118492"/>
                </a:lnTo>
                <a:cubicBezTo>
                  <a:pt x="4451781" y="1119937"/>
                  <a:pt x="4515158" y="1126467"/>
                  <a:pt x="4578718" y="1128017"/>
                </a:cubicBezTo>
                <a:lnTo>
                  <a:pt x="5169268" y="1137542"/>
                </a:lnTo>
                <a:lnTo>
                  <a:pt x="5940793" y="1156592"/>
                </a:lnTo>
                <a:cubicBezTo>
                  <a:pt x="6258642" y="1190647"/>
                  <a:pt x="6142811" y="1169380"/>
                  <a:pt x="6436093" y="1232792"/>
                </a:cubicBezTo>
                <a:cubicBezTo>
                  <a:pt x="6477496" y="1241744"/>
                  <a:pt x="6519590" y="1248405"/>
                  <a:pt x="6559918" y="1261367"/>
                </a:cubicBezTo>
                <a:cubicBezTo>
                  <a:pt x="6608751" y="1277063"/>
                  <a:pt x="6654346" y="1301666"/>
                  <a:pt x="6702793" y="1318517"/>
                </a:cubicBezTo>
                <a:cubicBezTo>
                  <a:pt x="6903192" y="1388221"/>
                  <a:pt x="6612180" y="1255355"/>
                  <a:pt x="6912343" y="1394717"/>
                </a:cubicBezTo>
                <a:cubicBezTo>
                  <a:pt x="6957418" y="1415645"/>
                  <a:pt x="7010552" y="1426251"/>
                  <a:pt x="7045693" y="1461392"/>
                </a:cubicBezTo>
                <a:cubicBezTo>
                  <a:pt x="7108378" y="1524077"/>
                  <a:pt x="7073238" y="1498977"/>
                  <a:pt x="7150468" y="1537592"/>
                </a:cubicBezTo>
                <a:cubicBezTo>
                  <a:pt x="7188604" y="1613864"/>
                  <a:pt x="7310931" y="1847135"/>
                  <a:pt x="7350493" y="1956692"/>
                </a:cubicBezTo>
                <a:cubicBezTo>
                  <a:pt x="7373010" y="2019047"/>
                  <a:pt x="7375897" y="2088991"/>
                  <a:pt x="7407643" y="2147192"/>
                </a:cubicBezTo>
                <a:cubicBezTo>
                  <a:pt x="7470275" y="2262017"/>
                  <a:pt x="7442726" y="2218866"/>
                  <a:pt x="7483843" y="2280542"/>
                </a:cubicBezTo>
                <a:cubicBezTo>
                  <a:pt x="7487018" y="2324992"/>
                  <a:pt x="7488934" y="2369550"/>
                  <a:pt x="7493368" y="2413892"/>
                </a:cubicBezTo>
                <a:cubicBezTo>
                  <a:pt x="7495290" y="2433109"/>
                  <a:pt x="7501062" y="2451816"/>
                  <a:pt x="7502893" y="2471042"/>
                </a:cubicBezTo>
                <a:cubicBezTo>
                  <a:pt x="7507418" y="2518558"/>
                  <a:pt x="7509243" y="2566292"/>
                  <a:pt x="7512418" y="2613917"/>
                </a:cubicBezTo>
                <a:cubicBezTo>
                  <a:pt x="7512318" y="2616717"/>
                  <a:pt x="7498264" y="3039840"/>
                  <a:pt x="7493368" y="3080642"/>
                </a:cubicBezTo>
                <a:cubicBezTo>
                  <a:pt x="7491676" y="3094740"/>
                  <a:pt x="7481363" y="3106414"/>
                  <a:pt x="7474318" y="3118742"/>
                </a:cubicBezTo>
                <a:cubicBezTo>
                  <a:pt x="7455948" y="3150890"/>
                  <a:pt x="7440670" y="3185381"/>
                  <a:pt x="7417168" y="3213992"/>
                </a:cubicBezTo>
                <a:cubicBezTo>
                  <a:pt x="7367272" y="3274735"/>
                  <a:pt x="7302409" y="3322555"/>
                  <a:pt x="7255243" y="3385442"/>
                </a:cubicBezTo>
                <a:cubicBezTo>
                  <a:pt x="7236193" y="3410842"/>
                  <a:pt x="7221823" y="3440548"/>
                  <a:pt x="7198093" y="3461642"/>
                </a:cubicBezTo>
                <a:cubicBezTo>
                  <a:pt x="7124501" y="3527057"/>
                  <a:pt x="7116476" y="3526948"/>
                  <a:pt x="7055218" y="3547367"/>
                </a:cubicBezTo>
                <a:cubicBezTo>
                  <a:pt x="7042518" y="3556892"/>
                  <a:pt x="7030901" y="3568066"/>
                  <a:pt x="7017118" y="3575942"/>
                </a:cubicBezTo>
                <a:cubicBezTo>
                  <a:pt x="7008401" y="3580923"/>
                  <a:pt x="6997979" y="3582036"/>
                  <a:pt x="6988543" y="3585467"/>
                </a:cubicBezTo>
                <a:cubicBezTo>
                  <a:pt x="6963049" y="3594738"/>
                  <a:pt x="6936606" y="3601910"/>
                  <a:pt x="6912343" y="3614042"/>
                </a:cubicBezTo>
                <a:cubicBezTo>
                  <a:pt x="6885552" y="3627437"/>
                  <a:pt x="6863998" y="3650655"/>
                  <a:pt x="6836143" y="3661667"/>
                </a:cubicBezTo>
                <a:cubicBezTo>
                  <a:pt x="6726896" y="3704858"/>
                  <a:pt x="6617446" y="3750483"/>
                  <a:pt x="6502768" y="3775967"/>
                </a:cubicBezTo>
                <a:cubicBezTo>
                  <a:pt x="6474193" y="3782317"/>
                  <a:pt x="6445066" y="3786557"/>
                  <a:pt x="6417043" y="3795017"/>
                </a:cubicBezTo>
                <a:cubicBezTo>
                  <a:pt x="6276698" y="3837385"/>
                  <a:pt x="6137871" y="3884640"/>
                  <a:pt x="5997943" y="3928367"/>
                </a:cubicBezTo>
                <a:cubicBezTo>
                  <a:pt x="5934665" y="3948141"/>
                  <a:pt x="5865004" y="3952625"/>
                  <a:pt x="5807443" y="3985517"/>
                </a:cubicBezTo>
                <a:cubicBezTo>
                  <a:pt x="5762993" y="4010917"/>
                  <a:pt x="5720876" y="4040925"/>
                  <a:pt x="5674093" y="4061717"/>
                </a:cubicBezTo>
                <a:cubicBezTo>
                  <a:pt x="5573625" y="4106369"/>
                  <a:pt x="5498391" y="4106639"/>
                  <a:pt x="5388343" y="4118867"/>
                </a:cubicBezTo>
                <a:cubicBezTo>
                  <a:pt x="5356630" y="4122391"/>
                  <a:pt x="5324843" y="4125217"/>
                  <a:pt x="5293093" y="4128392"/>
                </a:cubicBezTo>
                <a:lnTo>
                  <a:pt x="4512043" y="4118867"/>
                </a:lnTo>
                <a:cubicBezTo>
                  <a:pt x="4435790" y="4117428"/>
                  <a:pt x="4359674" y="4111652"/>
                  <a:pt x="4283443" y="4109342"/>
                </a:cubicBezTo>
                <a:lnTo>
                  <a:pt x="3883393" y="4099817"/>
                </a:lnTo>
                <a:cubicBezTo>
                  <a:pt x="3261311" y="4136410"/>
                  <a:pt x="3752925" y="4111412"/>
                  <a:pt x="2330818" y="4090292"/>
                </a:cubicBezTo>
                <a:lnTo>
                  <a:pt x="1797418" y="4080767"/>
                </a:lnTo>
                <a:cubicBezTo>
                  <a:pt x="1625968" y="4061717"/>
                  <a:pt x="1453332" y="4051334"/>
                  <a:pt x="1283068" y="4023617"/>
                </a:cubicBezTo>
                <a:cubicBezTo>
                  <a:pt x="613419" y="3914604"/>
                  <a:pt x="1227943" y="3964062"/>
                  <a:pt x="835393" y="3937892"/>
                </a:cubicBezTo>
                <a:cubicBezTo>
                  <a:pt x="692028" y="3907171"/>
                  <a:pt x="662415" y="3906648"/>
                  <a:pt x="511543" y="3842642"/>
                </a:cubicBezTo>
                <a:cubicBezTo>
                  <a:pt x="419017" y="3803389"/>
                  <a:pt x="372035" y="3764989"/>
                  <a:pt x="292468" y="3709292"/>
                </a:cubicBezTo>
                <a:cubicBezTo>
                  <a:pt x="267068" y="3671192"/>
                  <a:pt x="239827" y="3634257"/>
                  <a:pt x="216268" y="3594992"/>
                </a:cubicBezTo>
                <a:cubicBezTo>
                  <a:pt x="211102" y="3586383"/>
                  <a:pt x="209385" y="3576103"/>
                  <a:pt x="206743" y="3566417"/>
                </a:cubicBezTo>
                <a:cubicBezTo>
                  <a:pt x="199854" y="3541158"/>
                  <a:pt x="194043" y="3515617"/>
                  <a:pt x="187693" y="3490217"/>
                </a:cubicBezTo>
                <a:cubicBezTo>
                  <a:pt x="168653" y="3195091"/>
                  <a:pt x="160574" y="3229524"/>
                  <a:pt x="178168" y="2956817"/>
                </a:cubicBezTo>
                <a:cubicBezTo>
                  <a:pt x="181904" y="2898903"/>
                  <a:pt x="218085" y="2791257"/>
                  <a:pt x="235318" y="2756792"/>
                </a:cubicBezTo>
                <a:cubicBezTo>
                  <a:pt x="331023" y="2565381"/>
                  <a:pt x="266940" y="2751218"/>
                  <a:pt x="349618" y="2623442"/>
                </a:cubicBezTo>
                <a:cubicBezTo>
                  <a:pt x="422372" y="2511004"/>
                  <a:pt x="378614" y="2497459"/>
                  <a:pt x="502018" y="2423417"/>
                </a:cubicBezTo>
                <a:cubicBezTo>
                  <a:pt x="593335" y="2368627"/>
                  <a:pt x="701345" y="2342766"/>
                  <a:pt x="787768" y="2280542"/>
                </a:cubicBezTo>
                <a:cubicBezTo>
                  <a:pt x="927171" y="2180172"/>
                  <a:pt x="1017762" y="2089632"/>
                  <a:pt x="1178293" y="2042417"/>
                </a:cubicBezTo>
                <a:cubicBezTo>
                  <a:pt x="1291178" y="2009216"/>
                  <a:pt x="1528840" y="1953262"/>
                  <a:pt x="1673593" y="1947167"/>
                </a:cubicBezTo>
                <a:cubicBezTo>
                  <a:pt x="1921105" y="1936745"/>
                  <a:pt x="2168927" y="1935678"/>
                  <a:pt x="2416543" y="1928117"/>
                </a:cubicBezTo>
                <a:cubicBezTo>
                  <a:pt x="2584859" y="1922978"/>
                  <a:pt x="2752977" y="1910205"/>
                  <a:pt x="2921368" y="1909067"/>
                </a:cubicBezTo>
                <a:lnTo>
                  <a:pt x="4331068" y="1899542"/>
                </a:lnTo>
                <a:cubicBezTo>
                  <a:pt x="4470768" y="1896367"/>
                  <a:pt x="4610805" y="1879820"/>
                  <a:pt x="4750168" y="1890017"/>
                </a:cubicBezTo>
                <a:cubicBezTo>
                  <a:pt x="4872521" y="1898970"/>
                  <a:pt x="4989565" y="1951121"/>
                  <a:pt x="5112118" y="1956692"/>
                </a:cubicBezTo>
                <a:lnTo>
                  <a:pt x="5321668" y="1966217"/>
                </a:lnTo>
                <a:cubicBezTo>
                  <a:pt x="5401043" y="1975742"/>
                  <a:pt x="5481305" y="1979601"/>
                  <a:pt x="5559793" y="1994792"/>
                </a:cubicBezTo>
                <a:cubicBezTo>
                  <a:pt x="5580703" y="1998839"/>
                  <a:pt x="5596254" y="2018310"/>
                  <a:pt x="5616943" y="2023367"/>
                </a:cubicBezTo>
                <a:cubicBezTo>
                  <a:pt x="5739731" y="2053382"/>
                  <a:pt x="5864593" y="2074167"/>
                  <a:pt x="5988418" y="2099567"/>
                </a:cubicBezTo>
                <a:cubicBezTo>
                  <a:pt x="6297292" y="2242124"/>
                  <a:pt x="5914671" y="2058596"/>
                  <a:pt x="6245593" y="2242442"/>
                </a:cubicBezTo>
                <a:cubicBezTo>
                  <a:pt x="6285331" y="2264519"/>
                  <a:pt x="6331013" y="2275269"/>
                  <a:pt x="6369418" y="2299592"/>
                </a:cubicBezTo>
                <a:cubicBezTo>
                  <a:pt x="6480194" y="2369750"/>
                  <a:pt x="6495558" y="2387632"/>
                  <a:pt x="6559918" y="2451992"/>
                </a:cubicBezTo>
                <a:cubicBezTo>
                  <a:pt x="6577368" y="2492708"/>
                  <a:pt x="6603883" y="2558182"/>
                  <a:pt x="6626593" y="2594867"/>
                </a:cubicBezTo>
                <a:cubicBezTo>
                  <a:pt x="6767929" y="2823180"/>
                  <a:pt x="6671417" y="2636890"/>
                  <a:pt x="6740893" y="2775842"/>
                </a:cubicBezTo>
                <a:cubicBezTo>
                  <a:pt x="6744068" y="2791717"/>
                  <a:pt x="6742666" y="2809254"/>
                  <a:pt x="6750418" y="2823467"/>
                </a:cubicBezTo>
                <a:cubicBezTo>
                  <a:pt x="6762292" y="2845237"/>
                  <a:pt x="6793966" y="2856157"/>
                  <a:pt x="6798043" y="2880617"/>
                </a:cubicBezTo>
                <a:cubicBezTo>
                  <a:pt x="6806685" y="2932468"/>
                  <a:pt x="6822798" y="3366140"/>
                  <a:pt x="6826618" y="3461642"/>
                </a:cubicBezTo>
                <a:cubicBezTo>
                  <a:pt x="6820268" y="3537842"/>
                  <a:pt x="6826113" y="3616061"/>
                  <a:pt x="6807568" y="3690242"/>
                </a:cubicBezTo>
                <a:cubicBezTo>
                  <a:pt x="6773278" y="3827404"/>
                  <a:pt x="6721759" y="4031244"/>
                  <a:pt x="6598018" y="4137917"/>
                </a:cubicBezTo>
                <a:cubicBezTo>
                  <a:pt x="6539310" y="4188527"/>
                  <a:pt x="6468179" y="4223014"/>
                  <a:pt x="6407518" y="4271267"/>
                </a:cubicBezTo>
                <a:cubicBezTo>
                  <a:pt x="6328278" y="4334299"/>
                  <a:pt x="6267948" y="4423067"/>
                  <a:pt x="6178918" y="4471292"/>
                </a:cubicBezTo>
                <a:cubicBezTo>
                  <a:pt x="6035802" y="4548813"/>
                  <a:pt x="5871844" y="4579862"/>
                  <a:pt x="5721718" y="4642742"/>
                </a:cubicBezTo>
                <a:cubicBezTo>
                  <a:pt x="4141063" y="5304796"/>
                  <a:pt x="4874521" y="5170246"/>
                  <a:pt x="3892918" y="5290442"/>
                </a:cubicBezTo>
                <a:lnTo>
                  <a:pt x="2149843" y="5280917"/>
                </a:lnTo>
                <a:cubicBezTo>
                  <a:pt x="2006900" y="5276774"/>
                  <a:pt x="1748250" y="5177314"/>
                  <a:pt x="1635493" y="5118992"/>
                </a:cubicBezTo>
                <a:cubicBezTo>
                  <a:pt x="1205158" y="4896405"/>
                  <a:pt x="1309786" y="4796537"/>
                  <a:pt x="787768" y="4423667"/>
                </a:cubicBezTo>
                <a:cubicBezTo>
                  <a:pt x="546625" y="4251422"/>
                  <a:pt x="717623" y="4383349"/>
                  <a:pt x="397243" y="4080767"/>
                </a:cubicBezTo>
                <a:cubicBezTo>
                  <a:pt x="369448" y="4054516"/>
                  <a:pt x="311518" y="4004567"/>
                  <a:pt x="311518" y="4004567"/>
                </a:cubicBezTo>
                <a:cubicBezTo>
                  <a:pt x="295643" y="3975992"/>
                  <a:pt x="277591" y="3948522"/>
                  <a:pt x="263893" y="3918842"/>
                </a:cubicBezTo>
                <a:cubicBezTo>
                  <a:pt x="258407" y="3906956"/>
                  <a:pt x="255992" y="3893732"/>
                  <a:pt x="254368" y="3880742"/>
                </a:cubicBezTo>
                <a:cubicBezTo>
                  <a:pt x="246453" y="3817418"/>
                  <a:pt x="241668" y="3753742"/>
                  <a:pt x="235318" y="3690242"/>
                </a:cubicBezTo>
                <a:cubicBezTo>
                  <a:pt x="238479" y="3563812"/>
                  <a:pt x="211206" y="3380872"/>
                  <a:pt x="263893" y="3242567"/>
                </a:cubicBezTo>
                <a:cubicBezTo>
                  <a:pt x="281109" y="3197375"/>
                  <a:pt x="301993" y="3153667"/>
                  <a:pt x="321043" y="3109217"/>
                </a:cubicBezTo>
                <a:cubicBezTo>
                  <a:pt x="330568" y="3039367"/>
                  <a:pt x="321102" y="2964138"/>
                  <a:pt x="349618" y="2899667"/>
                </a:cubicBezTo>
                <a:cubicBezTo>
                  <a:pt x="438485" y="2698750"/>
                  <a:pt x="593988" y="2539698"/>
                  <a:pt x="768718" y="2413892"/>
                </a:cubicBezTo>
                <a:cubicBezTo>
                  <a:pt x="791764" y="2397299"/>
                  <a:pt x="820706" y="2390632"/>
                  <a:pt x="844918" y="2375792"/>
                </a:cubicBezTo>
                <a:cubicBezTo>
                  <a:pt x="919250" y="2330234"/>
                  <a:pt x="995915" y="2287379"/>
                  <a:pt x="1063993" y="2232917"/>
                </a:cubicBezTo>
                <a:cubicBezTo>
                  <a:pt x="1202765" y="2121899"/>
                  <a:pt x="1301645" y="1952669"/>
                  <a:pt x="1464043" y="1880492"/>
                </a:cubicBezTo>
                <a:cubicBezTo>
                  <a:pt x="1521193" y="1855092"/>
                  <a:pt x="1579002" y="1831125"/>
                  <a:pt x="1635493" y="1804292"/>
                </a:cubicBezTo>
                <a:cubicBezTo>
                  <a:pt x="1706034" y="1770785"/>
                  <a:pt x="1771970" y="1727069"/>
                  <a:pt x="1845043" y="1699517"/>
                </a:cubicBezTo>
                <a:cubicBezTo>
                  <a:pt x="1966266" y="1653810"/>
                  <a:pt x="2089557" y="1611006"/>
                  <a:pt x="2216518" y="1585217"/>
                </a:cubicBezTo>
                <a:cubicBezTo>
                  <a:pt x="2294367" y="1569404"/>
                  <a:pt x="2375268" y="1578867"/>
                  <a:pt x="2454643" y="1575692"/>
                </a:cubicBezTo>
                <a:cubicBezTo>
                  <a:pt x="2594343" y="1559817"/>
                  <a:pt x="2733604" y="1539430"/>
                  <a:pt x="2873743" y="1528067"/>
                </a:cubicBezTo>
                <a:cubicBezTo>
                  <a:pt x="2968734" y="1520365"/>
                  <a:pt x="3064309" y="1523301"/>
                  <a:pt x="3159493" y="1518542"/>
                </a:cubicBezTo>
                <a:cubicBezTo>
                  <a:pt x="3254835" y="1513775"/>
                  <a:pt x="3349910" y="1504444"/>
                  <a:pt x="3445243" y="1499492"/>
                </a:cubicBezTo>
                <a:lnTo>
                  <a:pt x="3892918" y="1480442"/>
                </a:lnTo>
                <a:lnTo>
                  <a:pt x="4464418" y="1489967"/>
                </a:lnTo>
                <a:cubicBezTo>
                  <a:pt x="5854299" y="1510815"/>
                  <a:pt x="5356371" y="1450144"/>
                  <a:pt x="5940793" y="1528067"/>
                </a:cubicBezTo>
                <a:cubicBezTo>
                  <a:pt x="6001118" y="1547117"/>
                  <a:pt x="6063622" y="1560297"/>
                  <a:pt x="6121768" y="1585217"/>
                </a:cubicBezTo>
                <a:cubicBezTo>
                  <a:pt x="6175341" y="1608177"/>
                  <a:pt x="6222740" y="1643514"/>
                  <a:pt x="6274168" y="1670942"/>
                </a:cubicBezTo>
                <a:cubicBezTo>
                  <a:pt x="6318018" y="1694329"/>
                  <a:pt x="6362105" y="1717433"/>
                  <a:pt x="6407518" y="1737617"/>
                </a:cubicBezTo>
                <a:cubicBezTo>
                  <a:pt x="6476482" y="1768268"/>
                  <a:pt x="6548545" y="1791716"/>
                  <a:pt x="6617068" y="1823342"/>
                </a:cubicBezTo>
                <a:cubicBezTo>
                  <a:pt x="6749180" y="1884317"/>
                  <a:pt x="6825544" y="1929904"/>
                  <a:pt x="6931393" y="2032892"/>
                </a:cubicBezTo>
                <a:cubicBezTo>
                  <a:pt x="7002266" y="2101850"/>
                  <a:pt x="7070040" y="2174437"/>
                  <a:pt x="7131418" y="2251967"/>
                </a:cubicBezTo>
                <a:cubicBezTo>
                  <a:pt x="7175794" y="2308020"/>
                  <a:pt x="7329344" y="2485894"/>
                  <a:pt x="7379068" y="2585342"/>
                </a:cubicBezTo>
                <a:cubicBezTo>
                  <a:pt x="7392538" y="2612283"/>
                  <a:pt x="7395410" y="2643542"/>
                  <a:pt x="7407643" y="2671067"/>
                </a:cubicBezTo>
                <a:cubicBezTo>
                  <a:pt x="7420919" y="2700938"/>
                  <a:pt x="7439393" y="2728217"/>
                  <a:pt x="7455268" y="2756792"/>
                </a:cubicBezTo>
                <a:cubicBezTo>
                  <a:pt x="7496543" y="2931417"/>
                  <a:pt x="7540748" y="3105375"/>
                  <a:pt x="7579093" y="3280667"/>
                </a:cubicBezTo>
                <a:cubicBezTo>
                  <a:pt x="7585237" y="3308754"/>
                  <a:pt x="7582979" y="3338199"/>
                  <a:pt x="7588618" y="3366392"/>
                </a:cubicBezTo>
                <a:cubicBezTo>
                  <a:pt x="7598887" y="3417739"/>
                  <a:pt x="7614018" y="3467992"/>
                  <a:pt x="7626718" y="3518792"/>
                </a:cubicBezTo>
                <a:cubicBezTo>
                  <a:pt x="7633068" y="3572767"/>
                  <a:pt x="7649158" y="3626476"/>
                  <a:pt x="7645768" y="3680717"/>
                </a:cubicBezTo>
                <a:cubicBezTo>
                  <a:pt x="7639549" y="3780220"/>
                  <a:pt x="7623309" y="3879523"/>
                  <a:pt x="7598143" y="3975992"/>
                </a:cubicBezTo>
                <a:cubicBezTo>
                  <a:pt x="7566407" y="4097649"/>
                  <a:pt x="7504385" y="4157331"/>
                  <a:pt x="7417168" y="4242692"/>
                </a:cubicBezTo>
                <a:cubicBezTo>
                  <a:pt x="7308016" y="4349521"/>
                  <a:pt x="7199126" y="4456893"/>
                  <a:pt x="7083793" y="4557017"/>
                </a:cubicBezTo>
                <a:cubicBezTo>
                  <a:pt x="6910039" y="4707858"/>
                  <a:pt x="6761883" y="4904528"/>
                  <a:pt x="6550393" y="4995167"/>
                </a:cubicBezTo>
                <a:cubicBezTo>
                  <a:pt x="6439268" y="5042792"/>
                  <a:pt x="6332535" y="5102368"/>
                  <a:pt x="6217018" y="5138042"/>
                </a:cubicBezTo>
                <a:cubicBezTo>
                  <a:pt x="6115267" y="5169465"/>
                  <a:pt x="6007788" y="5177995"/>
                  <a:pt x="5902693" y="5195192"/>
                </a:cubicBezTo>
                <a:cubicBezTo>
                  <a:pt x="5722238" y="5224721"/>
                  <a:pt x="5455841" y="5249661"/>
                  <a:pt x="5293093" y="5261867"/>
                </a:cubicBezTo>
                <a:cubicBezTo>
                  <a:pt x="5172614" y="5270903"/>
                  <a:pt x="5051793" y="5274567"/>
                  <a:pt x="4931143" y="5280917"/>
                </a:cubicBezTo>
                <a:lnTo>
                  <a:pt x="2587993" y="5223767"/>
                </a:lnTo>
                <a:cubicBezTo>
                  <a:pt x="2454543" y="5220060"/>
                  <a:pt x="2321184" y="5213045"/>
                  <a:pt x="2187943" y="5204717"/>
                </a:cubicBezTo>
                <a:cubicBezTo>
                  <a:pt x="1949027" y="5189785"/>
                  <a:pt x="1847996" y="5178342"/>
                  <a:pt x="1635493" y="5157092"/>
                </a:cubicBezTo>
                <a:cubicBezTo>
                  <a:pt x="1552943" y="5138042"/>
                  <a:pt x="1467526" y="5128717"/>
                  <a:pt x="1387843" y="5099942"/>
                </a:cubicBezTo>
                <a:cubicBezTo>
                  <a:pt x="1351391" y="5086779"/>
                  <a:pt x="1319997" y="5060671"/>
                  <a:pt x="1292593" y="5033267"/>
                </a:cubicBezTo>
                <a:cubicBezTo>
                  <a:pt x="1201980" y="4942654"/>
                  <a:pt x="1128021" y="4836094"/>
                  <a:pt x="1035418" y="4747517"/>
                </a:cubicBezTo>
                <a:cubicBezTo>
                  <a:pt x="962393" y="4677667"/>
                  <a:pt x="883018" y="4613902"/>
                  <a:pt x="816343" y="4537967"/>
                </a:cubicBezTo>
                <a:cubicBezTo>
                  <a:pt x="700181" y="4405671"/>
                  <a:pt x="654241" y="4285404"/>
                  <a:pt x="597268" y="4118867"/>
                </a:cubicBezTo>
                <a:cubicBezTo>
                  <a:pt x="583557" y="4078788"/>
                  <a:pt x="578218" y="4036317"/>
                  <a:pt x="568693" y="3995042"/>
                </a:cubicBezTo>
                <a:cubicBezTo>
                  <a:pt x="575983" y="3822513"/>
                  <a:pt x="544405" y="3237190"/>
                  <a:pt x="692518" y="3004442"/>
                </a:cubicBezTo>
                <a:cubicBezTo>
                  <a:pt x="762044" y="2895187"/>
                  <a:pt x="899438" y="2672945"/>
                  <a:pt x="968743" y="2623442"/>
                </a:cubicBezTo>
                <a:cubicBezTo>
                  <a:pt x="1035418" y="2575817"/>
                  <a:pt x="1099844" y="2524875"/>
                  <a:pt x="1168768" y="2480567"/>
                </a:cubicBezTo>
                <a:cubicBezTo>
                  <a:pt x="1189108" y="2467491"/>
                  <a:pt x="1215859" y="2466174"/>
                  <a:pt x="1235443" y="2451992"/>
                </a:cubicBezTo>
                <a:cubicBezTo>
                  <a:pt x="1308541" y="2399059"/>
                  <a:pt x="1368461" y="2328375"/>
                  <a:pt x="1444993" y="2280542"/>
                </a:cubicBezTo>
                <a:cubicBezTo>
                  <a:pt x="1547339" y="2216575"/>
                  <a:pt x="1656631" y="2163057"/>
                  <a:pt x="1768843" y="2118617"/>
                </a:cubicBezTo>
                <a:cubicBezTo>
                  <a:pt x="1977951" y="2035802"/>
                  <a:pt x="2184450" y="1931916"/>
                  <a:pt x="2407018" y="1899542"/>
                </a:cubicBezTo>
                <a:cubicBezTo>
                  <a:pt x="3105322" y="1797971"/>
                  <a:pt x="2718313" y="1837667"/>
                  <a:pt x="3302368" y="1804292"/>
                </a:cubicBezTo>
                <a:cubicBezTo>
                  <a:pt x="4343619" y="1744792"/>
                  <a:pt x="2797126" y="1833632"/>
                  <a:pt x="3921493" y="1747142"/>
                </a:cubicBezTo>
                <a:cubicBezTo>
                  <a:pt x="4019679" y="1739589"/>
                  <a:pt x="4118343" y="1740792"/>
                  <a:pt x="4216768" y="1737617"/>
                </a:cubicBezTo>
                <a:lnTo>
                  <a:pt x="5893168" y="1747142"/>
                </a:lnTo>
                <a:cubicBezTo>
                  <a:pt x="5988466" y="1748067"/>
                  <a:pt x="6084006" y="1748039"/>
                  <a:pt x="6178918" y="1756667"/>
                </a:cubicBezTo>
                <a:cubicBezTo>
                  <a:pt x="6258972" y="1763945"/>
                  <a:pt x="6337466" y="1783399"/>
                  <a:pt x="6417043" y="1794767"/>
                </a:cubicBezTo>
                <a:cubicBezTo>
                  <a:pt x="6568363" y="1816384"/>
                  <a:pt x="6882487" y="1847425"/>
                  <a:pt x="7026643" y="1890017"/>
                </a:cubicBezTo>
                <a:lnTo>
                  <a:pt x="7445743" y="2013842"/>
                </a:lnTo>
                <a:cubicBezTo>
                  <a:pt x="7487018" y="2042417"/>
                  <a:pt x="7532781" y="2065408"/>
                  <a:pt x="7569568" y="2099567"/>
                </a:cubicBezTo>
                <a:cubicBezTo>
                  <a:pt x="7682270" y="2204218"/>
                  <a:pt x="7865842" y="2388024"/>
                  <a:pt x="7960093" y="2537717"/>
                </a:cubicBezTo>
                <a:cubicBezTo>
                  <a:pt x="7980534" y="2570182"/>
                  <a:pt x="7991843" y="2607567"/>
                  <a:pt x="8007718" y="2642492"/>
                </a:cubicBezTo>
                <a:cubicBezTo>
                  <a:pt x="8083556" y="3078562"/>
                  <a:pt x="8090084" y="3022912"/>
                  <a:pt x="8007718" y="3709292"/>
                </a:cubicBezTo>
                <a:cubicBezTo>
                  <a:pt x="8002573" y="3752169"/>
                  <a:pt x="7954768" y="3777675"/>
                  <a:pt x="7931518" y="3814067"/>
                </a:cubicBezTo>
                <a:cubicBezTo>
                  <a:pt x="7881681" y="3892072"/>
                  <a:pt x="7842446" y="3976868"/>
                  <a:pt x="7788643" y="4052192"/>
                </a:cubicBezTo>
                <a:cubicBezTo>
                  <a:pt x="7746804" y="4110766"/>
                  <a:pt x="7700270" y="4167096"/>
                  <a:pt x="7645768" y="4214117"/>
                </a:cubicBezTo>
                <a:cubicBezTo>
                  <a:pt x="7537589" y="4307448"/>
                  <a:pt x="7434191" y="4415011"/>
                  <a:pt x="7302868" y="4471292"/>
                </a:cubicBezTo>
                <a:cubicBezTo>
                  <a:pt x="7121044" y="4549217"/>
                  <a:pt x="7042024" y="4589544"/>
                  <a:pt x="6807568" y="4633217"/>
                </a:cubicBezTo>
                <a:cubicBezTo>
                  <a:pt x="6606250" y="4670717"/>
                  <a:pt x="6401478" y="4686636"/>
                  <a:pt x="6197968" y="4709417"/>
                </a:cubicBezTo>
                <a:cubicBezTo>
                  <a:pt x="5975996" y="4734265"/>
                  <a:pt x="5753896" y="4758665"/>
                  <a:pt x="5531218" y="4776092"/>
                </a:cubicBezTo>
                <a:cubicBezTo>
                  <a:pt x="5388638" y="4787250"/>
                  <a:pt x="5245468" y="4788792"/>
                  <a:pt x="5102593" y="4795142"/>
                </a:cubicBezTo>
                <a:lnTo>
                  <a:pt x="3740518" y="4785617"/>
                </a:lnTo>
                <a:cubicBezTo>
                  <a:pt x="3467238" y="4779650"/>
                  <a:pt x="3194575" y="4756218"/>
                  <a:pt x="2921368" y="4747517"/>
                </a:cubicBezTo>
                <a:cubicBezTo>
                  <a:pt x="2696035" y="4740341"/>
                  <a:pt x="2470518" y="4741167"/>
                  <a:pt x="2245093" y="4737992"/>
                </a:cubicBezTo>
                <a:cubicBezTo>
                  <a:pt x="2140318" y="4731642"/>
                  <a:pt x="2032191" y="4745988"/>
                  <a:pt x="1930768" y="4718942"/>
                </a:cubicBezTo>
                <a:cubicBezTo>
                  <a:pt x="1743331" y="4668959"/>
                  <a:pt x="1387843" y="4509392"/>
                  <a:pt x="1387843" y="4509392"/>
                </a:cubicBezTo>
                <a:cubicBezTo>
                  <a:pt x="1263206" y="4401373"/>
                  <a:pt x="1116935" y="4284004"/>
                  <a:pt x="1025893" y="4147442"/>
                </a:cubicBezTo>
                <a:cubicBezTo>
                  <a:pt x="999295" y="4107545"/>
                  <a:pt x="934281" y="3783177"/>
                  <a:pt x="930643" y="3766442"/>
                </a:cubicBezTo>
                <a:cubicBezTo>
                  <a:pt x="914529" y="3411924"/>
                  <a:pt x="892580" y="3032753"/>
                  <a:pt x="940168" y="2690117"/>
                </a:cubicBezTo>
                <a:cubicBezTo>
                  <a:pt x="949515" y="2622815"/>
                  <a:pt x="1020641" y="2580513"/>
                  <a:pt x="1063993" y="2528192"/>
                </a:cubicBezTo>
                <a:cubicBezTo>
                  <a:pt x="1112778" y="2469313"/>
                  <a:pt x="1158337" y="2406504"/>
                  <a:pt x="1216393" y="2356742"/>
                </a:cubicBezTo>
                <a:cubicBezTo>
                  <a:pt x="1370650" y="2224522"/>
                  <a:pt x="1638399" y="2075608"/>
                  <a:pt x="1825993" y="2023367"/>
                </a:cubicBezTo>
                <a:cubicBezTo>
                  <a:pt x="1952325" y="1988186"/>
                  <a:pt x="2086556" y="1993277"/>
                  <a:pt x="2216518" y="1975742"/>
                </a:cubicBezTo>
                <a:cubicBezTo>
                  <a:pt x="2486622" y="1939299"/>
                  <a:pt x="2753910" y="1874615"/>
                  <a:pt x="3026143" y="1861442"/>
                </a:cubicBezTo>
                <a:lnTo>
                  <a:pt x="4073893" y="1813817"/>
                </a:lnTo>
                <a:lnTo>
                  <a:pt x="4331068" y="1804292"/>
                </a:lnTo>
                <a:lnTo>
                  <a:pt x="4731118" y="1794767"/>
                </a:lnTo>
                <a:cubicBezTo>
                  <a:pt x="4931143" y="1801117"/>
                  <a:pt x="5132013" y="1794385"/>
                  <a:pt x="5331193" y="1813817"/>
                </a:cubicBezTo>
                <a:cubicBezTo>
                  <a:pt x="5394155" y="1819960"/>
                  <a:pt x="5450627" y="1856314"/>
                  <a:pt x="5512168" y="1870967"/>
                </a:cubicBezTo>
                <a:cubicBezTo>
                  <a:pt x="5584273" y="1888135"/>
                  <a:pt x="5659048" y="1892278"/>
                  <a:pt x="5731243" y="1909067"/>
                </a:cubicBezTo>
                <a:cubicBezTo>
                  <a:pt x="5795816" y="1924084"/>
                  <a:pt x="5857630" y="1949345"/>
                  <a:pt x="5921743" y="1966217"/>
                </a:cubicBezTo>
                <a:cubicBezTo>
                  <a:pt x="5958408" y="1975866"/>
                  <a:pt x="6202672" y="2025726"/>
                  <a:pt x="6245593" y="2042417"/>
                </a:cubicBezTo>
                <a:cubicBezTo>
                  <a:pt x="6311761" y="2068149"/>
                  <a:pt x="6371595" y="2107998"/>
                  <a:pt x="6436093" y="2137667"/>
                </a:cubicBezTo>
                <a:cubicBezTo>
                  <a:pt x="6605500" y="2215594"/>
                  <a:pt x="6787738" y="2275027"/>
                  <a:pt x="6940918" y="2385317"/>
                </a:cubicBezTo>
                <a:cubicBezTo>
                  <a:pt x="6981166" y="2414296"/>
                  <a:pt x="7015732" y="2450558"/>
                  <a:pt x="7055218" y="2480567"/>
                </a:cubicBezTo>
                <a:cubicBezTo>
                  <a:pt x="7095186" y="2510943"/>
                  <a:pt x="7141161" y="2533351"/>
                  <a:pt x="7179043" y="2566292"/>
                </a:cubicBezTo>
                <a:cubicBezTo>
                  <a:pt x="7273698" y="2648601"/>
                  <a:pt x="7273898" y="2677816"/>
                  <a:pt x="7340968" y="2775842"/>
                </a:cubicBezTo>
                <a:cubicBezTo>
                  <a:pt x="7358897" y="2802046"/>
                  <a:pt x="7379068" y="2826642"/>
                  <a:pt x="7398118" y="2852042"/>
                </a:cubicBezTo>
                <a:cubicBezTo>
                  <a:pt x="7404468" y="2880617"/>
                  <a:pt x="7413028" y="2908789"/>
                  <a:pt x="7417168" y="2937767"/>
                </a:cubicBezTo>
                <a:cubicBezTo>
                  <a:pt x="7444743" y="3130790"/>
                  <a:pt x="7414483" y="3496799"/>
                  <a:pt x="7398118" y="3594992"/>
                </a:cubicBezTo>
                <a:cubicBezTo>
                  <a:pt x="7372100" y="3751102"/>
                  <a:pt x="7090387" y="4079180"/>
                  <a:pt x="7036168" y="4137917"/>
                </a:cubicBezTo>
                <a:cubicBezTo>
                  <a:pt x="6919694" y="4264097"/>
                  <a:pt x="6838336" y="4373047"/>
                  <a:pt x="6655168" y="4433192"/>
                </a:cubicBezTo>
                <a:cubicBezTo>
                  <a:pt x="6529462" y="4474469"/>
                  <a:pt x="6040943" y="4477516"/>
                  <a:pt x="5912218" y="4480817"/>
                </a:cubicBezTo>
                <a:cubicBezTo>
                  <a:pt x="5794743" y="4493517"/>
                  <a:pt x="5677669" y="4510731"/>
                  <a:pt x="5559793" y="4518917"/>
                </a:cubicBezTo>
                <a:cubicBezTo>
                  <a:pt x="5448890" y="4526619"/>
                  <a:pt x="5337554" y="4531191"/>
                  <a:pt x="5226418" y="4528442"/>
                </a:cubicBezTo>
                <a:lnTo>
                  <a:pt x="2864218" y="4452242"/>
                </a:lnTo>
                <a:lnTo>
                  <a:pt x="2587993" y="4414142"/>
                </a:lnTo>
                <a:cubicBezTo>
                  <a:pt x="2480164" y="4400449"/>
                  <a:pt x="2371451" y="4393350"/>
                  <a:pt x="2264143" y="4376042"/>
                </a:cubicBezTo>
                <a:cubicBezTo>
                  <a:pt x="2174385" y="4361565"/>
                  <a:pt x="2086343" y="4337942"/>
                  <a:pt x="1997443" y="4318892"/>
                </a:cubicBezTo>
                <a:cubicBezTo>
                  <a:pt x="1883143" y="4258567"/>
                  <a:pt x="1762552" y="4208894"/>
                  <a:pt x="1654543" y="4137917"/>
                </a:cubicBezTo>
                <a:cubicBezTo>
                  <a:pt x="1425893" y="3987661"/>
                  <a:pt x="1287771" y="3842241"/>
                  <a:pt x="1102093" y="3652142"/>
                </a:cubicBezTo>
                <a:cubicBezTo>
                  <a:pt x="1065450" y="3614626"/>
                  <a:pt x="800505" y="3336106"/>
                  <a:pt x="768718" y="3290192"/>
                </a:cubicBezTo>
                <a:lnTo>
                  <a:pt x="682993" y="3166367"/>
                </a:lnTo>
                <a:cubicBezTo>
                  <a:pt x="623741" y="2929359"/>
                  <a:pt x="640794" y="3033344"/>
                  <a:pt x="644893" y="2623442"/>
                </a:cubicBezTo>
                <a:cubicBezTo>
                  <a:pt x="646640" y="2448710"/>
                  <a:pt x="640542" y="2272733"/>
                  <a:pt x="663943" y="2099567"/>
                </a:cubicBezTo>
                <a:cubicBezTo>
                  <a:pt x="672709" y="2034702"/>
                  <a:pt x="710871" y="1977136"/>
                  <a:pt x="740143" y="1918592"/>
                </a:cubicBezTo>
                <a:cubicBezTo>
                  <a:pt x="758656" y="1881565"/>
                  <a:pt x="785519" y="1849315"/>
                  <a:pt x="806818" y="1813817"/>
                </a:cubicBezTo>
                <a:cubicBezTo>
                  <a:pt x="932197" y="1604851"/>
                  <a:pt x="464094" y="1975618"/>
                  <a:pt x="1225918" y="1442342"/>
                </a:cubicBezTo>
                <a:cubicBezTo>
                  <a:pt x="1289418" y="1397892"/>
                  <a:pt x="1344372" y="1337582"/>
                  <a:pt x="1416418" y="1308992"/>
                </a:cubicBezTo>
                <a:cubicBezTo>
                  <a:pt x="1547403" y="1257014"/>
                  <a:pt x="1688357" y="1234467"/>
                  <a:pt x="1825993" y="1204217"/>
                </a:cubicBezTo>
                <a:cubicBezTo>
                  <a:pt x="1977434" y="1170933"/>
                  <a:pt x="2129264" y="1137150"/>
                  <a:pt x="2283193" y="1118492"/>
                </a:cubicBezTo>
                <a:cubicBezTo>
                  <a:pt x="2444219" y="1098974"/>
                  <a:pt x="2607362" y="1103849"/>
                  <a:pt x="2768968" y="1089917"/>
                </a:cubicBezTo>
                <a:cubicBezTo>
                  <a:pt x="2975769" y="1072089"/>
                  <a:pt x="3181852" y="1046678"/>
                  <a:pt x="3388093" y="1023242"/>
                </a:cubicBezTo>
                <a:cubicBezTo>
                  <a:pt x="3461266" y="1014927"/>
                  <a:pt x="3533599" y="997988"/>
                  <a:pt x="3607168" y="994667"/>
                </a:cubicBezTo>
                <a:lnTo>
                  <a:pt x="6131293" y="899417"/>
                </a:lnTo>
                <a:lnTo>
                  <a:pt x="6826618" y="880367"/>
                </a:lnTo>
                <a:cubicBezTo>
                  <a:pt x="7023468" y="889892"/>
                  <a:pt x="7220550" y="895449"/>
                  <a:pt x="7417168" y="908942"/>
                </a:cubicBezTo>
                <a:cubicBezTo>
                  <a:pt x="7659362" y="925563"/>
                  <a:pt x="7787117" y="945535"/>
                  <a:pt x="8007718" y="975617"/>
                </a:cubicBezTo>
                <a:cubicBezTo>
                  <a:pt x="8048993" y="988317"/>
                  <a:pt x="8093122" y="994001"/>
                  <a:pt x="8131543" y="1013717"/>
                </a:cubicBezTo>
                <a:cubicBezTo>
                  <a:pt x="8492415" y="1198901"/>
                  <a:pt x="8795939" y="1343946"/>
                  <a:pt x="9074518" y="1632842"/>
                </a:cubicBezTo>
                <a:lnTo>
                  <a:pt x="9331693" y="1899542"/>
                </a:lnTo>
                <a:cubicBezTo>
                  <a:pt x="9506426" y="2081407"/>
                  <a:pt x="9542309" y="2089132"/>
                  <a:pt x="9646018" y="2290067"/>
                </a:cubicBezTo>
                <a:cubicBezTo>
                  <a:pt x="9666300" y="2329364"/>
                  <a:pt x="9677768" y="2372617"/>
                  <a:pt x="9693643" y="2413892"/>
                </a:cubicBezTo>
                <a:cubicBezTo>
                  <a:pt x="9745980" y="2754082"/>
                  <a:pt x="9758551" y="2777784"/>
                  <a:pt x="9665068" y="3328292"/>
                </a:cubicBezTo>
                <a:cubicBezTo>
                  <a:pt x="9648019" y="3428692"/>
                  <a:pt x="9476883" y="3632280"/>
                  <a:pt x="9407893" y="3709292"/>
                </a:cubicBezTo>
                <a:cubicBezTo>
                  <a:pt x="9317962" y="3809680"/>
                  <a:pt x="9223915" y="3906304"/>
                  <a:pt x="9131668" y="4004567"/>
                </a:cubicBezTo>
                <a:cubicBezTo>
                  <a:pt x="8923345" y="4226477"/>
                  <a:pt x="8869405" y="4292934"/>
                  <a:pt x="8569693" y="4509392"/>
                </a:cubicBezTo>
                <a:cubicBezTo>
                  <a:pt x="8512543" y="4550667"/>
                  <a:pt x="8458860" y="4597226"/>
                  <a:pt x="8398243" y="4633217"/>
                </a:cubicBezTo>
                <a:cubicBezTo>
                  <a:pt x="8356660" y="4657907"/>
                  <a:pt x="8307633" y="4667740"/>
                  <a:pt x="8264893" y="4690367"/>
                </a:cubicBezTo>
                <a:cubicBezTo>
                  <a:pt x="8199446" y="4725016"/>
                  <a:pt x="8144183" y="4779903"/>
                  <a:pt x="8074393" y="4804667"/>
                </a:cubicBezTo>
                <a:cubicBezTo>
                  <a:pt x="7927579" y="4856762"/>
                  <a:pt x="7663944" y="4913250"/>
                  <a:pt x="7483843" y="4918967"/>
                </a:cubicBezTo>
                <a:cubicBezTo>
                  <a:pt x="7147403" y="4929648"/>
                  <a:pt x="6810743" y="4931667"/>
                  <a:pt x="6474193" y="4938017"/>
                </a:cubicBezTo>
                <a:lnTo>
                  <a:pt x="2616568" y="4928492"/>
                </a:lnTo>
                <a:cubicBezTo>
                  <a:pt x="2427935" y="4922788"/>
                  <a:pt x="2244571" y="4859908"/>
                  <a:pt x="2064118" y="4804667"/>
                </a:cubicBezTo>
                <a:cubicBezTo>
                  <a:pt x="1932168" y="4764274"/>
                  <a:pt x="1807937" y="4701585"/>
                  <a:pt x="1683118" y="4642742"/>
                </a:cubicBezTo>
                <a:cubicBezTo>
                  <a:pt x="1526655" y="4568981"/>
                  <a:pt x="1348635" y="4475314"/>
                  <a:pt x="1216393" y="4356992"/>
                </a:cubicBezTo>
                <a:cubicBezTo>
                  <a:pt x="1151120" y="4298590"/>
                  <a:pt x="1095743" y="4229992"/>
                  <a:pt x="1035418" y="4166492"/>
                </a:cubicBezTo>
                <a:cubicBezTo>
                  <a:pt x="984618" y="4055367"/>
                  <a:pt x="899527" y="3954183"/>
                  <a:pt x="883018" y="3833117"/>
                </a:cubicBezTo>
                <a:cubicBezTo>
                  <a:pt x="850068" y="3591485"/>
                  <a:pt x="868268" y="3692694"/>
                  <a:pt x="835393" y="3528317"/>
                </a:cubicBezTo>
                <a:cubicBezTo>
                  <a:pt x="836736" y="3475256"/>
                  <a:pt x="801639" y="2810152"/>
                  <a:pt x="902068" y="2575817"/>
                </a:cubicBezTo>
                <a:cubicBezTo>
                  <a:pt x="923586" y="2525609"/>
                  <a:pt x="967348" y="2488136"/>
                  <a:pt x="997318" y="2442467"/>
                </a:cubicBezTo>
                <a:cubicBezTo>
                  <a:pt x="1186422" y="2154309"/>
                  <a:pt x="1002173" y="2374695"/>
                  <a:pt x="1254493" y="2137667"/>
                </a:cubicBezTo>
                <a:cubicBezTo>
                  <a:pt x="1310128" y="2085404"/>
                  <a:pt x="1359500" y="2026604"/>
                  <a:pt x="1416418" y="1975742"/>
                </a:cubicBezTo>
                <a:cubicBezTo>
                  <a:pt x="1585369" y="1824765"/>
                  <a:pt x="1810465" y="1631464"/>
                  <a:pt x="2026018" y="1547117"/>
                </a:cubicBezTo>
                <a:cubicBezTo>
                  <a:pt x="2131552" y="1505821"/>
                  <a:pt x="2248498" y="1503788"/>
                  <a:pt x="2359393" y="1480442"/>
                </a:cubicBezTo>
                <a:cubicBezTo>
                  <a:pt x="2429488" y="1465685"/>
                  <a:pt x="2499836" y="1451664"/>
                  <a:pt x="2568943" y="1432817"/>
                </a:cubicBezTo>
                <a:cubicBezTo>
                  <a:pt x="2639661" y="1413530"/>
                  <a:pt x="2706308" y="1378881"/>
                  <a:pt x="2778493" y="1366142"/>
                </a:cubicBezTo>
                <a:cubicBezTo>
                  <a:pt x="3176550" y="1295897"/>
                  <a:pt x="3661773" y="1308284"/>
                  <a:pt x="4045318" y="1299467"/>
                </a:cubicBezTo>
                <a:lnTo>
                  <a:pt x="7007593" y="1318517"/>
                </a:lnTo>
                <a:cubicBezTo>
                  <a:pt x="7112412" y="1319431"/>
                  <a:pt x="7217904" y="1315040"/>
                  <a:pt x="7321918" y="1328042"/>
                </a:cubicBezTo>
                <a:cubicBezTo>
                  <a:pt x="7472681" y="1346887"/>
                  <a:pt x="7625454" y="1365721"/>
                  <a:pt x="7769593" y="1413767"/>
                </a:cubicBezTo>
                <a:cubicBezTo>
                  <a:pt x="7991869" y="1487859"/>
                  <a:pt x="8059829" y="1506162"/>
                  <a:pt x="8302993" y="1613792"/>
                </a:cubicBezTo>
                <a:cubicBezTo>
                  <a:pt x="8446126" y="1677146"/>
                  <a:pt x="8609024" y="1759280"/>
                  <a:pt x="8731618" y="1861442"/>
                </a:cubicBezTo>
                <a:cubicBezTo>
                  <a:pt x="8792386" y="1912082"/>
                  <a:pt x="8933186" y="2059817"/>
                  <a:pt x="8988793" y="2137667"/>
                </a:cubicBezTo>
                <a:cubicBezTo>
                  <a:pt x="9007793" y="2164267"/>
                  <a:pt x="9020543" y="2194817"/>
                  <a:pt x="9036418" y="2223392"/>
                </a:cubicBezTo>
                <a:cubicBezTo>
                  <a:pt x="9045943" y="2280542"/>
                  <a:pt x="9059367" y="2337177"/>
                  <a:pt x="9064993" y="2394842"/>
                </a:cubicBezTo>
                <a:cubicBezTo>
                  <a:pt x="9094931" y="2701709"/>
                  <a:pt x="9047485" y="3177820"/>
                  <a:pt x="9017368" y="3404492"/>
                </a:cubicBezTo>
                <a:cubicBezTo>
                  <a:pt x="8991695" y="3597714"/>
                  <a:pt x="8988782" y="3805923"/>
                  <a:pt x="8893543" y="3975992"/>
                </a:cubicBezTo>
                <a:cubicBezTo>
                  <a:pt x="8849093" y="4055367"/>
                  <a:pt x="8818433" y="4144229"/>
                  <a:pt x="8760193" y="4214117"/>
                </a:cubicBezTo>
                <a:cubicBezTo>
                  <a:pt x="8579008" y="4431539"/>
                  <a:pt x="8417548" y="4680679"/>
                  <a:pt x="8179168" y="4833242"/>
                </a:cubicBezTo>
                <a:cubicBezTo>
                  <a:pt x="8099793" y="4884042"/>
                  <a:pt x="8022952" y="4939038"/>
                  <a:pt x="7941043" y="4985642"/>
                </a:cubicBezTo>
                <a:cubicBezTo>
                  <a:pt x="7694937" y="5125668"/>
                  <a:pt x="7541375" y="5189275"/>
                  <a:pt x="7274293" y="5290442"/>
                </a:cubicBezTo>
                <a:cubicBezTo>
                  <a:pt x="7064339" y="5369970"/>
                  <a:pt x="6919739" y="5420195"/>
                  <a:pt x="6693268" y="5442842"/>
                </a:cubicBezTo>
                <a:cubicBezTo>
                  <a:pt x="6573175" y="5454851"/>
                  <a:pt x="6451968" y="5449192"/>
                  <a:pt x="6331318" y="5452367"/>
                </a:cubicBezTo>
                <a:cubicBezTo>
                  <a:pt x="5223243" y="5376167"/>
                  <a:pt x="4113319" y="5323269"/>
                  <a:pt x="3007093" y="5223767"/>
                </a:cubicBezTo>
                <a:cubicBezTo>
                  <a:pt x="2910089" y="5215042"/>
                  <a:pt x="2821116" y="5165139"/>
                  <a:pt x="2730868" y="5128517"/>
                </a:cubicBezTo>
                <a:cubicBezTo>
                  <a:pt x="2601822" y="5076151"/>
                  <a:pt x="2474432" y="5019349"/>
                  <a:pt x="2349868" y="4957067"/>
                </a:cubicBezTo>
                <a:cubicBezTo>
                  <a:pt x="2302604" y="4933435"/>
                  <a:pt x="2257078" y="4905212"/>
                  <a:pt x="2216518" y="4871342"/>
                </a:cubicBezTo>
                <a:cubicBezTo>
                  <a:pt x="355324" y="3317149"/>
                  <a:pt x="2068874" y="4751108"/>
                  <a:pt x="1121143" y="3880742"/>
                </a:cubicBezTo>
                <a:cubicBezTo>
                  <a:pt x="1071097" y="3834782"/>
                  <a:pt x="1009495" y="3802624"/>
                  <a:pt x="959218" y="3756917"/>
                </a:cubicBezTo>
                <a:cubicBezTo>
                  <a:pt x="869513" y="3675367"/>
                  <a:pt x="796243" y="3576056"/>
                  <a:pt x="702043" y="3499742"/>
                </a:cubicBezTo>
                <a:cubicBezTo>
                  <a:pt x="45310" y="2967706"/>
                  <a:pt x="364118" y="3347613"/>
                  <a:pt x="101968" y="3013967"/>
                </a:cubicBezTo>
                <a:cubicBezTo>
                  <a:pt x="89725" y="2940507"/>
                  <a:pt x="74942" y="2885350"/>
                  <a:pt x="111493" y="2804417"/>
                </a:cubicBezTo>
                <a:cubicBezTo>
                  <a:pt x="136596" y="2748833"/>
                  <a:pt x="188932" y="2710132"/>
                  <a:pt x="225793" y="2661542"/>
                </a:cubicBezTo>
                <a:cubicBezTo>
                  <a:pt x="258807" y="2618023"/>
                  <a:pt x="289293" y="2572642"/>
                  <a:pt x="321043" y="2528192"/>
                </a:cubicBezTo>
                <a:cubicBezTo>
                  <a:pt x="401896" y="2204781"/>
                  <a:pt x="398252" y="2191924"/>
                  <a:pt x="978268" y="1832867"/>
                </a:cubicBezTo>
                <a:cubicBezTo>
                  <a:pt x="1044943" y="1791592"/>
                  <a:pt x="1113046" y="1752540"/>
                  <a:pt x="1178293" y="1709042"/>
                </a:cubicBezTo>
                <a:cubicBezTo>
                  <a:pt x="1255989" y="1657244"/>
                  <a:pt x="1318058" y="1575894"/>
                  <a:pt x="1406893" y="1547117"/>
                </a:cubicBezTo>
                <a:cubicBezTo>
                  <a:pt x="1550007" y="1500756"/>
                  <a:pt x="1704311" y="1497297"/>
                  <a:pt x="1854568" y="1489967"/>
                </a:cubicBezTo>
                <a:cubicBezTo>
                  <a:pt x="2225656" y="1471865"/>
                  <a:pt x="2597527" y="1477764"/>
                  <a:pt x="2968993" y="1470917"/>
                </a:cubicBezTo>
                <a:lnTo>
                  <a:pt x="3921493" y="1451867"/>
                </a:lnTo>
                <a:cubicBezTo>
                  <a:pt x="4092943" y="1442342"/>
                  <a:pt x="4264206" y="1428454"/>
                  <a:pt x="4435843" y="1423292"/>
                </a:cubicBezTo>
                <a:cubicBezTo>
                  <a:pt x="5204274" y="1400181"/>
                  <a:pt x="5972952" y="1422331"/>
                  <a:pt x="6740893" y="1451867"/>
                </a:cubicBezTo>
                <a:cubicBezTo>
                  <a:pt x="6817093" y="1461392"/>
                  <a:pt x="6893780" y="1467609"/>
                  <a:pt x="6969493" y="1480442"/>
                </a:cubicBezTo>
                <a:cubicBezTo>
                  <a:pt x="7480035" y="1566974"/>
                  <a:pt x="7145824" y="1532840"/>
                  <a:pt x="7407643" y="1556642"/>
                </a:cubicBezTo>
                <a:cubicBezTo>
                  <a:pt x="7643566" y="1603827"/>
                  <a:pt x="7916070" y="1656876"/>
                  <a:pt x="8122018" y="1728092"/>
                </a:cubicBezTo>
                <a:cubicBezTo>
                  <a:pt x="8262921" y="1776816"/>
                  <a:pt x="8408574" y="1831437"/>
                  <a:pt x="8522068" y="1928117"/>
                </a:cubicBezTo>
                <a:cubicBezTo>
                  <a:pt x="8607793" y="2001142"/>
                  <a:pt x="8692632" y="2075220"/>
                  <a:pt x="8779243" y="2147192"/>
                </a:cubicBezTo>
                <a:cubicBezTo>
                  <a:pt x="9260541" y="2547144"/>
                  <a:pt x="9094780" y="2334747"/>
                  <a:pt x="9312643" y="2661542"/>
                </a:cubicBezTo>
                <a:cubicBezTo>
                  <a:pt x="9349574" y="2864661"/>
                  <a:pt x="9349919" y="2826195"/>
                  <a:pt x="9322168" y="3147317"/>
                </a:cubicBezTo>
                <a:cubicBezTo>
                  <a:pt x="9310841" y="3278390"/>
                  <a:pt x="9296433" y="3410086"/>
                  <a:pt x="9265018" y="3537842"/>
                </a:cubicBezTo>
                <a:cubicBezTo>
                  <a:pt x="9248390" y="3605461"/>
                  <a:pt x="9207337" y="3664606"/>
                  <a:pt x="9179293" y="3728342"/>
                </a:cubicBezTo>
                <a:cubicBezTo>
                  <a:pt x="9035373" y="4055434"/>
                  <a:pt x="9336137" y="3951681"/>
                  <a:pt x="8493493" y="4433192"/>
                </a:cubicBezTo>
                <a:cubicBezTo>
                  <a:pt x="8426818" y="4471292"/>
                  <a:pt x="8358762" y="4507072"/>
                  <a:pt x="8293468" y="4547492"/>
                </a:cubicBezTo>
                <a:cubicBezTo>
                  <a:pt x="8225333" y="4589671"/>
                  <a:pt x="8169857" y="4656711"/>
                  <a:pt x="8093443" y="4680842"/>
                </a:cubicBezTo>
                <a:cubicBezTo>
                  <a:pt x="7983778" y="4715473"/>
                  <a:pt x="7865192" y="4709925"/>
                  <a:pt x="7750543" y="4718942"/>
                </a:cubicBezTo>
                <a:cubicBezTo>
                  <a:pt x="7379441" y="4748130"/>
                  <a:pt x="6520014" y="4775700"/>
                  <a:pt x="6264643" y="4785617"/>
                </a:cubicBezTo>
                <a:lnTo>
                  <a:pt x="3140443" y="4718942"/>
                </a:lnTo>
                <a:cubicBezTo>
                  <a:pt x="3105384" y="4718115"/>
                  <a:pt x="3067035" y="4725100"/>
                  <a:pt x="3035668" y="4709417"/>
                </a:cubicBezTo>
                <a:cubicBezTo>
                  <a:pt x="2766185" y="4574676"/>
                  <a:pt x="2506519" y="4421042"/>
                  <a:pt x="2245093" y="4271267"/>
                </a:cubicBezTo>
                <a:cubicBezTo>
                  <a:pt x="2160948" y="4223059"/>
                  <a:pt x="2010392" y="4099333"/>
                  <a:pt x="1949818" y="4042667"/>
                </a:cubicBezTo>
                <a:cubicBezTo>
                  <a:pt x="1905521" y="4001228"/>
                  <a:pt x="1862577" y="3957702"/>
                  <a:pt x="1825993" y="3909317"/>
                </a:cubicBezTo>
                <a:cubicBezTo>
                  <a:pt x="1763856" y="3827135"/>
                  <a:pt x="1711693" y="3737867"/>
                  <a:pt x="1654543" y="3652142"/>
                </a:cubicBezTo>
                <a:cubicBezTo>
                  <a:pt x="1540244" y="3144148"/>
                  <a:pt x="1507116" y="3155461"/>
                  <a:pt x="1606918" y="2499617"/>
                </a:cubicBezTo>
                <a:cubicBezTo>
                  <a:pt x="1614246" y="2451463"/>
                  <a:pt x="1720864" y="2385671"/>
                  <a:pt x="1759318" y="2347217"/>
                </a:cubicBezTo>
                <a:cubicBezTo>
                  <a:pt x="1939124" y="2167411"/>
                  <a:pt x="1883972" y="2167847"/>
                  <a:pt x="2121268" y="2070992"/>
                </a:cubicBezTo>
                <a:cubicBezTo>
                  <a:pt x="2207723" y="2035704"/>
                  <a:pt x="2299747" y="2015874"/>
                  <a:pt x="2387968" y="1985267"/>
                </a:cubicBezTo>
                <a:cubicBezTo>
                  <a:pt x="2582642" y="1917727"/>
                  <a:pt x="2645863" y="1870929"/>
                  <a:pt x="2864218" y="1832867"/>
                </a:cubicBezTo>
                <a:cubicBezTo>
                  <a:pt x="3542840" y="1714575"/>
                  <a:pt x="3486367" y="1731344"/>
                  <a:pt x="4035793" y="1718567"/>
                </a:cubicBezTo>
                <a:lnTo>
                  <a:pt x="6007468" y="1728092"/>
                </a:lnTo>
                <a:cubicBezTo>
                  <a:pt x="6074439" y="1728973"/>
                  <a:pt x="6141887" y="1733661"/>
                  <a:pt x="6207493" y="1747142"/>
                </a:cubicBezTo>
                <a:cubicBezTo>
                  <a:pt x="7345254" y="1980929"/>
                  <a:pt x="6291768" y="1759359"/>
                  <a:pt x="6912343" y="1966217"/>
                </a:cubicBezTo>
                <a:cubicBezTo>
                  <a:pt x="7030699" y="2005669"/>
                  <a:pt x="7274293" y="2061467"/>
                  <a:pt x="7274293" y="2061467"/>
                </a:cubicBezTo>
                <a:cubicBezTo>
                  <a:pt x="7471143" y="2188467"/>
                  <a:pt x="7694531" y="2281617"/>
                  <a:pt x="7864843" y="2442467"/>
                </a:cubicBezTo>
                <a:cubicBezTo>
                  <a:pt x="7921993" y="2496442"/>
                  <a:pt x="7975656" y="2554366"/>
                  <a:pt x="8036293" y="2604392"/>
                </a:cubicBezTo>
                <a:cubicBezTo>
                  <a:pt x="8102916" y="2659356"/>
                  <a:pt x="8180770" y="2700001"/>
                  <a:pt x="8245843" y="2756792"/>
                </a:cubicBezTo>
                <a:cubicBezTo>
                  <a:pt x="8355803" y="2852757"/>
                  <a:pt x="8455761" y="2959613"/>
                  <a:pt x="8560168" y="3061592"/>
                </a:cubicBezTo>
                <a:cubicBezTo>
                  <a:pt x="8716364" y="3214156"/>
                  <a:pt x="8689514" y="3194643"/>
                  <a:pt x="8884018" y="3433067"/>
                </a:cubicBezTo>
                <a:cubicBezTo>
                  <a:pt x="8906901" y="3461118"/>
                  <a:pt x="8950693" y="3518792"/>
                  <a:pt x="8950693" y="3518792"/>
                </a:cubicBezTo>
                <a:cubicBezTo>
                  <a:pt x="8953868" y="3541017"/>
                  <a:pt x="8952159" y="3564513"/>
                  <a:pt x="8960218" y="3585467"/>
                </a:cubicBezTo>
                <a:cubicBezTo>
                  <a:pt x="8968437" y="3606836"/>
                  <a:pt x="8993828" y="3620166"/>
                  <a:pt x="8998318" y="3642617"/>
                </a:cubicBezTo>
                <a:cubicBezTo>
                  <a:pt x="9010165" y="3701852"/>
                  <a:pt x="9004668" y="3763267"/>
                  <a:pt x="9007843" y="3823592"/>
                </a:cubicBezTo>
                <a:cubicBezTo>
                  <a:pt x="9001493" y="3928367"/>
                  <a:pt x="9012835" y="4035740"/>
                  <a:pt x="8988793" y="4137917"/>
                </a:cubicBezTo>
                <a:cubicBezTo>
                  <a:pt x="8973819" y="4201556"/>
                  <a:pt x="8927428" y="4253457"/>
                  <a:pt x="8893543" y="4309367"/>
                </a:cubicBezTo>
                <a:cubicBezTo>
                  <a:pt x="8863876" y="4358317"/>
                  <a:pt x="8831562" y="4405665"/>
                  <a:pt x="8798293" y="4452242"/>
                </a:cubicBezTo>
                <a:cubicBezTo>
                  <a:pt x="8783880" y="4472421"/>
                  <a:pt x="8770032" y="4493901"/>
                  <a:pt x="8750668" y="4509392"/>
                </a:cubicBezTo>
                <a:cubicBezTo>
                  <a:pt x="8642571" y="4595869"/>
                  <a:pt x="8529796" y="4676380"/>
                  <a:pt x="8417293" y="4757042"/>
                </a:cubicBezTo>
                <a:cubicBezTo>
                  <a:pt x="8251388" y="4875993"/>
                  <a:pt x="8204795" y="4909446"/>
                  <a:pt x="7988668" y="4957067"/>
                </a:cubicBezTo>
                <a:cubicBezTo>
                  <a:pt x="7888676" y="4979099"/>
                  <a:pt x="7785468" y="4982467"/>
                  <a:pt x="7683868" y="4995167"/>
                </a:cubicBezTo>
                <a:cubicBezTo>
                  <a:pt x="7261593" y="4991992"/>
                  <a:pt x="6838545" y="5011373"/>
                  <a:pt x="6417043" y="4985642"/>
                </a:cubicBezTo>
                <a:cubicBezTo>
                  <a:pt x="5745366" y="4944638"/>
                  <a:pt x="4407268" y="4795142"/>
                  <a:pt x="4407268" y="4795142"/>
                </a:cubicBezTo>
                <a:cubicBezTo>
                  <a:pt x="3762743" y="4534792"/>
                  <a:pt x="2977869" y="4492632"/>
                  <a:pt x="2473693" y="4014092"/>
                </a:cubicBezTo>
                <a:lnTo>
                  <a:pt x="1911718" y="3480692"/>
                </a:lnTo>
                <a:cubicBezTo>
                  <a:pt x="1821272" y="3393365"/>
                  <a:pt x="1729368" y="3307221"/>
                  <a:pt x="1645018" y="3213992"/>
                </a:cubicBezTo>
                <a:cubicBezTo>
                  <a:pt x="1489416" y="3042011"/>
                  <a:pt x="1453937" y="3025752"/>
                  <a:pt x="1349743" y="2832992"/>
                </a:cubicBezTo>
                <a:cubicBezTo>
                  <a:pt x="1258602" y="2664382"/>
                  <a:pt x="1243351" y="2554194"/>
                  <a:pt x="1187818" y="2356742"/>
                </a:cubicBezTo>
                <a:cubicBezTo>
                  <a:pt x="1175751" y="2224007"/>
                  <a:pt x="1172965" y="2291364"/>
                  <a:pt x="1187818" y="2194817"/>
                </a:cubicBezTo>
                <a:cubicBezTo>
                  <a:pt x="1191232" y="2172627"/>
                  <a:pt x="1185147" y="2146991"/>
                  <a:pt x="1197343" y="2128142"/>
                </a:cubicBezTo>
                <a:cubicBezTo>
                  <a:pt x="1270032" y="2015805"/>
                  <a:pt x="1370639" y="1995317"/>
                  <a:pt x="1492618" y="1947167"/>
                </a:cubicBezTo>
                <a:cubicBezTo>
                  <a:pt x="1742842" y="1848394"/>
                  <a:pt x="1717732" y="1881592"/>
                  <a:pt x="2083168" y="1832867"/>
                </a:cubicBezTo>
                <a:lnTo>
                  <a:pt x="4978768" y="1842392"/>
                </a:lnTo>
                <a:cubicBezTo>
                  <a:pt x="5377132" y="1844611"/>
                  <a:pt x="5411267" y="1847944"/>
                  <a:pt x="5721718" y="1861442"/>
                </a:cubicBezTo>
                <a:cubicBezTo>
                  <a:pt x="5829668" y="1880492"/>
                  <a:pt x="5939846" y="1889627"/>
                  <a:pt x="6045568" y="1918592"/>
                </a:cubicBezTo>
                <a:cubicBezTo>
                  <a:pt x="6172454" y="1953355"/>
                  <a:pt x="6295249" y="2002195"/>
                  <a:pt x="6417043" y="2051942"/>
                </a:cubicBezTo>
                <a:cubicBezTo>
                  <a:pt x="6552745" y="2107370"/>
                  <a:pt x="6863321" y="2258598"/>
                  <a:pt x="6988543" y="2347217"/>
                </a:cubicBezTo>
                <a:cubicBezTo>
                  <a:pt x="7111994" y="2434582"/>
                  <a:pt x="7239795" y="2520553"/>
                  <a:pt x="7340968" y="2632967"/>
                </a:cubicBezTo>
                <a:lnTo>
                  <a:pt x="7426693" y="2728217"/>
                </a:lnTo>
                <a:cubicBezTo>
                  <a:pt x="7436218" y="2769492"/>
                  <a:pt x="7443631" y="2811312"/>
                  <a:pt x="7455268" y="2852042"/>
                </a:cubicBezTo>
                <a:cubicBezTo>
                  <a:pt x="7462720" y="2878125"/>
                  <a:pt x="7476995" y="2901993"/>
                  <a:pt x="7483843" y="2928242"/>
                </a:cubicBezTo>
                <a:cubicBezTo>
                  <a:pt x="7496103" y="2975237"/>
                  <a:pt x="7502893" y="3023492"/>
                  <a:pt x="7512418" y="3071117"/>
                </a:cubicBezTo>
                <a:cubicBezTo>
                  <a:pt x="7506068" y="3283842"/>
                  <a:pt x="7509285" y="3497068"/>
                  <a:pt x="7493368" y="3709292"/>
                </a:cubicBezTo>
                <a:cubicBezTo>
                  <a:pt x="7490138" y="3752356"/>
                  <a:pt x="7465742" y="3791222"/>
                  <a:pt x="7455268" y="3833117"/>
                </a:cubicBezTo>
                <a:cubicBezTo>
                  <a:pt x="7440316" y="3892924"/>
                  <a:pt x="7438106" y="3956109"/>
                  <a:pt x="7417168" y="4014092"/>
                </a:cubicBezTo>
                <a:cubicBezTo>
                  <a:pt x="7396425" y="4071534"/>
                  <a:pt x="7361283" y="4122731"/>
                  <a:pt x="7331443" y="4176017"/>
                </a:cubicBezTo>
                <a:cubicBezTo>
                  <a:pt x="7265332" y="4294072"/>
                  <a:pt x="7211291" y="4341880"/>
                  <a:pt x="7093318" y="4452242"/>
                </a:cubicBezTo>
                <a:cubicBezTo>
                  <a:pt x="7061781" y="4481744"/>
                  <a:pt x="7021043" y="4500005"/>
                  <a:pt x="6988543" y="4528442"/>
                </a:cubicBezTo>
                <a:cubicBezTo>
                  <a:pt x="6969881" y="4544771"/>
                  <a:pt x="6964518" y="4577979"/>
                  <a:pt x="6940918" y="4585592"/>
                </a:cubicBezTo>
                <a:cubicBezTo>
                  <a:pt x="6763563" y="4642803"/>
                  <a:pt x="6580590" y="4681713"/>
                  <a:pt x="6397993" y="4718942"/>
                </a:cubicBezTo>
                <a:cubicBezTo>
                  <a:pt x="5991659" y="4801787"/>
                  <a:pt x="5959740" y="4785619"/>
                  <a:pt x="5559793" y="4795142"/>
                </a:cubicBezTo>
                <a:cubicBezTo>
                  <a:pt x="5008102" y="4778296"/>
                  <a:pt x="4142489" y="4839218"/>
                  <a:pt x="3578593" y="4576067"/>
                </a:cubicBezTo>
                <a:lnTo>
                  <a:pt x="2435593" y="4042667"/>
                </a:lnTo>
                <a:cubicBezTo>
                  <a:pt x="2278106" y="3898304"/>
                  <a:pt x="2182830" y="3849761"/>
                  <a:pt x="2102218" y="3661667"/>
                </a:cubicBezTo>
                <a:cubicBezTo>
                  <a:pt x="2061479" y="3566610"/>
                  <a:pt x="2034345" y="3466122"/>
                  <a:pt x="2006968" y="3366392"/>
                </a:cubicBezTo>
                <a:cubicBezTo>
                  <a:pt x="1989826" y="3303945"/>
                  <a:pt x="1991606" y="3236526"/>
                  <a:pt x="1968868" y="3175892"/>
                </a:cubicBezTo>
                <a:cubicBezTo>
                  <a:pt x="1952790" y="3133017"/>
                  <a:pt x="1918068" y="3099692"/>
                  <a:pt x="1892668" y="3061592"/>
                </a:cubicBezTo>
                <a:cubicBezTo>
                  <a:pt x="1879968" y="2969517"/>
                  <a:pt x="1851888" y="2878275"/>
                  <a:pt x="1854568" y="2785367"/>
                </a:cubicBezTo>
                <a:cubicBezTo>
                  <a:pt x="1861464" y="2546307"/>
                  <a:pt x="1865730" y="2303620"/>
                  <a:pt x="1921243" y="2070992"/>
                </a:cubicBezTo>
                <a:cubicBezTo>
                  <a:pt x="1935323" y="2011990"/>
                  <a:pt x="2000915" y="1975418"/>
                  <a:pt x="2054593" y="1947167"/>
                </a:cubicBezTo>
                <a:cubicBezTo>
                  <a:pt x="2140639" y="1901879"/>
                  <a:pt x="2429984" y="1851134"/>
                  <a:pt x="2521318" y="1832867"/>
                </a:cubicBezTo>
                <a:cubicBezTo>
                  <a:pt x="2934068" y="1839217"/>
                  <a:pt x="3347236" y="1832282"/>
                  <a:pt x="3759568" y="1851917"/>
                </a:cubicBezTo>
                <a:cubicBezTo>
                  <a:pt x="3881574" y="1857727"/>
                  <a:pt x="4001403" y="1886892"/>
                  <a:pt x="4121518" y="1909067"/>
                </a:cubicBezTo>
                <a:cubicBezTo>
                  <a:pt x="4396505" y="1959834"/>
                  <a:pt x="4483100" y="1998533"/>
                  <a:pt x="4778743" y="2090042"/>
                </a:cubicBezTo>
                <a:cubicBezTo>
                  <a:pt x="4886693" y="2159892"/>
                  <a:pt x="4992339" y="2233439"/>
                  <a:pt x="5102593" y="2299592"/>
                </a:cubicBezTo>
                <a:cubicBezTo>
                  <a:pt x="5230581" y="2376385"/>
                  <a:pt x="5367402" y="2438209"/>
                  <a:pt x="5493118" y="2518667"/>
                </a:cubicBezTo>
                <a:cubicBezTo>
                  <a:pt x="5724993" y="2667067"/>
                  <a:pt x="5880914" y="2804335"/>
                  <a:pt x="6074143" y="2994917"/>
                </a:cubicBezTo>
                <a:cubicBezTo>
                  <a:pt x="6222804" y="3141541"/>
                  <a:pt x="6374352" y="3285841"/>
                  <a:pt x="6512293" y="3442592"/>
                </a:cubicBezTo>
                <a:cubicBezTo>
                  <a:pt x="6582143" y="3521967"/>
                  <a:pt x="6656326" y="3597729"/>
                  <a:pt x="6721843" y="3680717"/>
                </a:cubicBezTo>
                <a:cubicBezTo>
                  <a:pt x="6768420" y="3739714"/>
                  <a:pt x="6802448" y="3813352"/>
                  <a:pt x="6836143" y="3880742"/>
                </a:cubicBezTo>
                <a:cubicBezTo>
                  <a:pt x="6839318" y="3934717"/>
                  <a:pt x="6841413" y="3988766"/>
                  <a:pt x="6845668" y="4042667"/>
                </a:cubicBezTo>
                <a:cubicBezTo>
                  <a:pt x="6850939" y="4109436"/>
                  <a:pt x="6864718" y="4242692"/>
                  <a:pt x="6864718" y="4242692"/>
                </a:cubicBezTo>
                <a:cubicBezTo>
                  <a:pt x="6810940" y="4518302"/>
                  <a:pt x="6872355" y="4630350"/>
                  <a:pt x="6645643" y="4757042"/>
                </a:cubicBezTo>
                <a:cubicBezTo>
                  <a:pt x="6590419" y="4787902"/>
                  <a:pt x="6524993" y="4795142"/>
                  <a:pt x="6464668" y="4814192"/>
                </a:cubicBezTo>
                <a:lnTo>
                  <a:pt x="4369168" y="4785617"/>
                </a:lnTo>
                <a:lnTo>
                  <a:pt x="4045318" y="4776092"/>
                </a:lnTo>
                <a:lnTo>
                  <a:pt x="3702418" y="4680842"/>
                </a:lnTo>
                <a:cubicBezTo>
                  <a:pt x="3636136" y="4663399"/>
                  <a:pt x="3568659" y="4650721"/>
                  <a:pt x="3502393" y="4633217"/>
                </a:cubicBezTo>
                <a:cubicBezTo>
                  <a:pt x="3400351" y="4606263"/>
                  <a:pt x="3299193" y="4576067"/>
                  <a:pt x="3197593" y="4547492"/>
                </a:cubicBezTo>
                <a:cubicBezTo>
                  <a:pt x="3049974" y="4447111"/>
                  <a:pt x="2817896" y="4313340"/>
                  <a:pt x="2730868" y="4147442"/>
                </a:cubicBezTo>
                <a:cubicBezTo>
                  <a:pt x="2676475" y="4043755"/>
                  <a:pt x="2680068" y="3918842"/>
                  <a:pt x="2654668" y="3804542"/>
                </a:cubicBezTo>
                <a:cubicBezTo>
                  <a:pt x="2810243" y="3334642"/>
                  <a:pt x="2926409" y="2849804"/>
                  <a:pt x="3121393" y="2394842"/>
                </a:cubicBezTo>
                <a:cubicBezTo>
                  <a:pt x="3159514" y="2305894"/>
                  <a:pt x="3259739" y="2257706"/>
                  <a:pt x="3340468" y="2204342"/>
                </a:cubicBezTo>
                <a:cubicBezTo>
                  <a:pt x="3448284" y="2133073"/>
                  <a:pt x="3563256" y="2071083"/>
                  <a:pt x="3683368" y="2023367"/>
                </a:cubicBezTo>
                <a:cubicBezTo>
                  <a:pt x="3825953" y="1966724"/>
                  <a:pt x="4588159" y="1803579"/>
                  <a:pt x="4626343" y="1794767"/>
                </a:cubicBezTo>
                <a:cubicBezTo>
                  <a:pt x="5054597" y="1695939"/>
                  <a:pt x="5039535" y="1641216"/>
                  <a:pt x="5740768" y="1470917"/>
                </a:cubicBezTo>
                <a:cubicBezTo>
                  <a:pt x="6083252" y="1387742"/>
                  <a:pt x="6434436" y="1345012"/>
                  <a:pt x="6778993" y="1270892"/>
                </a:cubicBezTo>
                <a:cubicBezTo>
                  <a:pt x="6980753" y="1227490"/>
                  <a:pt x="7176282" y="1156814"/>
                  <a:pt x="7379068" y="1118492"/>
                </a:cubicBezTo>
                <a:cubicBezTo>
                  <a:pt x="7881193" y="1023602"/>
                  <a:pt x="8059804" y="1041106"/>
                  <a:pt x="8560168" y="1032767"/>
                </a:cubicBezTo>
                <a:cubicBezTo>
                  <a:pt x="8801468" y="1039117"/>
                  <a:pt x="9043480" y="1032234"/>
                  <a:pt x="9284068" y="1051817"/>
                </a:cubicBezTo>
                <a:cubicBezTo>
                  <a:pt x="9319449" y="1054697"/>
                  <a:pt x="9354217" y="1074341"/>
                  <a:pt x="9379318" y="1099442"/>
                </a:cubicBezTo>
                <a:cubicBezTo>
                  <a:pt x="9395662" y="1115786"/>
                  <a:pt x="9392018" y="1143892"/>
                  <a:pt x="9398368" y="1166117"/>
                </a:cubicBezTo>
                <a:cubicBezTo>
                  <a:pt x="9423828" y="1446177"/>
                  <a:pt x="9417577" y="1316766"/>
                  <a:pt x="9369793" y="1842392"/>
                </a:cubicBezTo>
                <a:cubicBezTo>
                  <a:pt x="9364831" y="1896976"/>
                  <a:pt x="9364734" y="1954809"/>
                  <a:pt x="9341218" y="2004317"/>
                </a:cubicBezTo>
                <a:cubicBezTo>
                  <a:pt x="9303051" y="2084670"/>
                  <a:pt x="9242818" y="2152701"/>
                  <a:pt x="9188818" y="2223392"/>
                </a:cubicBezTo>
                <a:cubicBezTo>
                  <a:pt x="9068116" y="2381402"/>
                  <a:pt x="8942894" y="2535932"/>
                  <a:pt x="8817343" y="2690117"/>
                </a:cubicBezTo>
                <a:cubicBezTo>
                  <a:pt x="8735669" y="2790419"/>
                  <a:pt x="8374577" y="3200375"/>
                  <a:pt x="8341093" y="3233042"/>
                </a:cubicBezTo>
                <a:cubicBezTo>
                  <a:pt x="8210918" y="3360042"/>
                  <a:pt x="8108892" y="3524554"/>
                  <a:pt x="7950568" y="3614042"/>
                </a:cubicBezTo>
                <a:cubicBezTo>
                  <a:pt x="7877543" y="3655317"/>
                  <a:pt x="7801824" y="3692152"/>
                  <a:pt x="7731493" y="3737867"/>
                </a:cubicBezTo>
                <a:cubicBezTo>
                  <a:pt x="7622995" y="3808390"/>
                  <a:pt x="7363826" y="4021353"/>
                  <a:pt x="7198093" y="4080767"/>
                </a:cubicBezTo>
                <a:cubicBezTo>
                  <a:pt x="7084164" y="4121610"/>
                  <a:pt x="6754353" y="4198617"/>
                  <a:pt x="6617068" y="4214117"/>
                </a:cubicBezTo>
                <a:cubicBezTo>
                  <a:pt x="6506464" y="4226605"/>
                  <a:pt x="6394910" y="4228718"/>
                  <a:pt x="6283693" y="4233167"/>
                </a:cubicBezTo>
                <a:cubicBezTo>
                  <a:pt x="6117013" y="4239834"/>
                  <a:pt x="5509028" y="4249982"/>
                  <a:pt x="5388343" y="4252217"/>
                </a:cubicBezTo>
                <a:cubicBezTo>
                  <a:pt x="5267693" y="4249042"/>
                  <a:pt x="5147085" y="4242692"/>
                  <a:pt x="5026393" y="4242692"/>
                </a:cubicBezTo>
                <a:cubicBezTo>
                  <a:pt x="4867611" y="4242692"/>
                  <a:pt x="4708877" y="4256112"/>
                  <a:pt x="4550143" y="4252217"/>
                </a:cubicBezTo>
                <a:cubicBezTo>
                  <a:pt x="4191125" y="4243407"/>
                  <a:pt x="3832593" y="4220467"/>
                  <a:pt x="3473818" y="4204592"/>
                </a:cubicBezTo>
                <a:cubicBezTo>
                  <a:pt x="3346818" y="4179192"/>
                  <a:pt x="3216497" y="4166833"/>
                  <a:pt x="3092818" y="4128392"/>
                </a:cubicBezTo>
                <a:cubicBezTo>
                  <a:pt x="3020320" y="4105859"/>
                  <a:pt x="2733994" y="3985871"/>
                  <a:pt x="2635618" y="3899792"/>
                </a:cubicBezTo>
                <a:cubicBezTo>
                  <a:pt x="2573081" y="3845072"/>
                  <a:pt x="2513721" y="3785523"/>
                  <a:pt x="2464168" y="3718817"/>
                </a:cubicBezTo>
                <a:cubicBezTo>
                  <a:pt x="2430299" y="3673224"/>
                  <a:pt x="2417896" y="3614688"/>
                  <a:pt x="2387968" y="3566417"/>
                </a:cubicBezTo>
                <a:cubicBezTo>
                  <a:pt x="2319292" y="3455649"/>
                  <a:pt x="2168893" y="3242567"/>
                  <a:pt x="2168893" y="3242567"/>
                </a:cubicBezTo>
                <a:cubicBezTo>
                  <a:pt x="2150737" y="3042851"/>
                  <a:pt x="2145429" y="3028700"/>
                  <a:pt x="2168893" y="2737742"/>
                </a:cubicBezTo>
                <a:cubicBezTo>
                  <a:pt x="2174098" y="2673194"/>
                  <a:pt x="2194293" y="2610742"/>
                  <a:pt x="2206993" y="2547242"/>
                </a:cubicBezTo>
                <a:cubicBezTo>
                  <a:pt x="2216029" y="2447843"/>
                  <a:pt x="2220902" y="2343855"/>
                  <a:pt x="2264143" y="2251967"/>
                </a:cubicBezTo>
                <a:cubicBezTo>
                  <a:pt x="2282281" y="2213424"/>
                  <a:pt x="2292993" y="2169504"/>
                  <a:pt x="2321293" y="2137667"/>
                </a:cubicBezTo>
                <a:cubicBezTo>
                  <a:pt x="2345892" y="2109993"/>
                  <a:pt x="2384237" y="2098608"/>
                  <a:pt x="2416543" y="2080517"/>
                </a:cubicBezTo>
                <a:cubicBezTo>
                  <a:pt x="2463637" y="2054145"/>
                  <a:pt x="2509807" y="2025579"/>
                  <a:pt x="2559418" y="2004317"/>
                </a:cubicBezTo>
                <a:cubicBezTo>
                  <a:pt x="2643442" y="1968307"/>
                  <a:pt x="2727545" y="1929739"/>
                  <a:pt x="2816593" y="1909067"/>
                </a:cubicBezTo>
                <a:cubicBezTo>
                  <a:pt x="2974238" y="1872471"/>
                  <a:pt x="3402810" y="1872229"/>
                  <a:pt x="3521443" y="1870967"/>
                </a:cubicBezTo>
                <a:lnTo>
                  <a:pt x="4883518" y="1861442"/>
                </a:lnTo>
                <a:cubicBezTo>
                  <a:pt x="5381993" y="1886842"/>
                  <a:pt x="5887479" y="1850547"/>
                  <a:pt x="6378943" y="1937642"/>
                </a:cubicBezTo>
                <a:cubicBezTo>
                  <a:pt x="6394537" y="1940405"/>
                  <a:pt x="7206117" y="2250795"/>
                  <a:pt x="7398118" y="2413892"/>
                </a:cubicBezTo>
                <a:cubicBezTo>
                  <a:pt x="7618904" y="2601441"/>
                  <a:pt x="7834307" y="2797449"/>
                  <a:pt x="8026768" y="3013967"/>
                </a:cubicBezTo>
                <a:cubicBezTo>
                  <a:pt x="8126833" y="3126540"/>
                  <a:pt x="8075934" y="3072658"/>
                  <a:pt x="8179168" y="3175892"/>
                </a:cubicBezTo>
                <a:cubicBezTo>
                  <a:pt x="8328393" y="3496567"/>
                  <a:pt x="8536623" y="3795921"/>
                  <a:pt x="8626843" y="4137917"/>
                </a:cubicBezTo>
                <a:cubicBezTo>
                  <a:pt x="8704294" y="4431510"/>
                  <a:pt x="8649002" y="4650408"/>
                  <a:pt x="8512543" y="4871342"/>
                </a:cubicBezTo>
                <a:cubicBezTo>
                  <a:pt x="8474133" y="4933530"/>
                  <a:pt x="8437279" y="4997686"/>
                  <a:pt x="8388718" y="5052317"/>
                </a:cubicBezTo>
                <a:cubicBezTo>
                  <a:pt x="8309652" y="5141266"/>
                  <a:pt x="8228385" y="5230794"/>
                  <a:pt x="8131543" y="5299967"/>
                </a:cubicBezTo>
                <a:cubicBezTo>
                  <a:pt x="8109318" y="5315842"/>
                  <a:pt x="8090267" y="5337550"/>
                  <a:pt x="8064868" y="5347592"/>
                </a:cubicBezTo>
                <a:cubicBezTo>
                  <a:pt x="7734216" y="5478315"/>
                  <a:pt x="7741895" y="5458873"/>
                  <a:pt x="7407643" y="5509517"/>
                </a:cubicBezTo>
                <a:lnTo>
                  <a:pt x="6674218" y="5471417"/>
                </a:lnTo>
                <a:cubicBezTo>
                  <a:pt x="6582072" y="5466201"/>
                  <a:pt x="6489372" y="5465329"/>
                  <a:pt x="6397993" y="5452367"/>
                </a:cubicBezTo>
                <a:cubicBezTo>
                  <a:pt x="6041399" y="5401786"/>
                  <a:pt x="5682913" y="5358447"/>
                  <a:pt x="5331193" y="5280917"/>
                </a:cubicBezTo>
                <a:cubicBezTo>
                  <a:pt x="5090924" y="5227955"/>
                  <a:pt x="4864490" y="5123651"/>
                  <a:pt x="4626343" y="5061842"/>
                </a:cubicBezTo>
                <a:cubicBezTo>
                  <a:pt x="4447940" y="5015539"/>
                  <a:pt x="4264393" y="4991992"/>
                  <a:pt x="4083418" y="4957067"/>
                </a:cubicBezTo>
                <a:cubicBezTo>
                  <a:pt x="3743693" y="4811017"/>
                  <a:pt x="3379177" y="4712722"/>
                  <a:pt x="3064243" y="4518917"/>
                </a:cubicBezTo>
                <a:cubicBezTo>
                  <a:pt x="2940418" y="4442717"/>
                  <a:pt x="2809781" y="4376614"/>
                  <a:pt x="2692768" y="4290317"/>
                </a:cubicBezTo>
                <a:cubicBezTo>
                  <a:pt x="2579071" y="4206466"/>
                  <a:pt x="1998099" y="3698490"/>
                  <a:pt x="1921243" y="3585467"/>
                </a:cubicBezTo>
                <a:lnTo>
                  <a:pt x="1759318" y="3347342"/>
                </a:lnTo>
                <a:cubicBezTo>
                  <a:pt x="1746618" y="3296542"/>
                  <a:pt x="1727457" y="3246932"/>
                  <a:pt x="1721218" y="3194942"/>
                </a:cubicBezTo>
                <a:cubicBezTo>
                  <a:pt x="1708334" y="3087576"/>
                  <a:pt x="1702168" y="2871092"/>
                  <a:pt x="1702168" y="2871092"/>
                </a:cubicBezTo>
                <a:cubicBezTo>
                  <a:pt x="1793056" y="2562071"/>
                  <a:pt x="1692201" y="2831037"/>
                  <a:pt x="1959343" y="2442467"/>
                </a:cubicBezTo>
                <a:cubicBezTo>
                  <a:pt x="2000400" y="2382748"/>
                  <a:pt x="2020025" y="2309480"/>
                  <a:pt x="2064118" y="2251967"/>
                </a:cubicBezTo>
                <a:cubicBezTo>
                  <a:pt x="2094293" y="2212608"/>
                  <a:pt x="2138061" y="2185544"/>
                  <a:pt x="2178418" y="2156717"/>
                </a:cubicBezTo>
                <a:cubicBezTo>
                  <a:pt x="2271571" y="2090179"/>
                  <a:pt x="2356148" y="2004119"/>
                  <a:pt x="2464168" y="1966217"/>
                </a:cubicBezTo>
                <a:cubicBezTo>
                  <a:pt x="3537190" y="1589718"/>
                  <a:pt x="2558490" y="1913063"/>
                  <a:pt x="3359518" y="1689992"/>
                </a:cubicBezTo>
                <a:cubicBezTo>
                  <a:pt x="3493993" y="1652543"/>
                  <a:pt x="3623983" y="1599372"/>
                  <a:pt x="3759568" y="1566167"/>
                </a:cubicBezTo>
                <a:cubicBezTo>
                  <a:pt x="4246381" y="1446947"/>
                  <a:pt x="4254369" y="1464024"/>
                  <a:pt x="4712068" y="1432817"/>
                </a:cubicBezTo>
                <a:cubicBezTo>
                  <a:pt x="4805554" y="1433971"/>
                  <a:pt x="5590733" y="1432953"/>
                  <a:pt x="5836018" y="1461392"/>
                </a:cubicBezTo>
                <a:cubicBezTo>
                  <a:pt x="5938701" y="1473297"/>
                  <a:pt x="6039218" y="1499492"/>
                  <a:pt x="6140818" y="1518542"/>
                </a:cubicBezTo>
                <a:cubicBezTo>
                  <a:pt x="6172568" y="1531242"/>
                  <a:pt x="6208023" y="1537076"/>
                  <a:pt x="6236068" y="1556642"/>
                </a:cubicBezTo>
                <a:cubicBezTo>
                  <a:pt x="6511050" y="1748490"/>
                  <a:pt x="6542673" y="1796572"/>
                  <a:pt x="6759943" y="2013842"/>
                </a:cubicBezTo>
                <a:cubicBezTo>
                  <a:pt x="6857756" y="2225771"/>
                  <a:pt x="6967544" y="2451666"/>
                  <a:pt x="6998068" y="2680592"/>
                </a:cubicBezTo>
                <a:cubicBezTo>
                  <a:pt x="7030801" y="2926090"/>
                  <a:pt x="6997383" y="3176029"/>
                  <a:pt x="6988543" y="3423542"/>
                </a:cubicBezTo>
                <a:cubicBezTo>
                  <a:pt x="6984675" y="3531842"/>
                  <a:pt x="6998602" y="3646143"/>
                  <a:pt x="6959968" y="3747392"/>
                </a:cubicBezTo>
                <a:cubicBezTo>
                  <a:pt x="6864081" y="3998682"/>
                  <a:pt x="6630062" y="4252225"/>
                  <a:pt x="6445618" y="4442717"/>
                </a:cubicBezTo>
                <a:cubicBezTo>
                  <a:pt x="6344096" y="4547568"/>
                  <a:pt x="6252728" y="4666560"/>
                  <a:pt x="6131293" y="4747517"/>
                </a:cubicBezTo>
                <a:cubicBezTo>
                  <a:pt x="5935161" y="4878272"/>
                  <a:pt x="5722693" y="4986855"/>
                  <a:pt x="5502643" y="5071367"/>
                </a:cubicBezTo>
                <a:cubicBezTo>
                  <a:pt x="4982322" y="5271200"/>
                  <a:pt x="4318574" y="5321546"/>
                  <a:pt x="3788143" y="5395217"/>
                </a:cubicBezTo>
                <a:cubicBezTo>
                  <a:pt x="3754866" y="5393808"/>
                  <a:pt x="2156699" y="5558897"/>
                  <a:pt x="1664068" y="5166617"/>
                </a:cubicBezTo>
                <a:cubicBezTo>
                  <a:pt x="1580613" y="5100162"/>
                  <a:pt x="1537068" y="4995167"/>
                  <a:pt x="1473568" y="4909442"/>
                </a:cubicBezTo>
                <a:cubicBezTo>
                  <a:pt x="1465977" y="4605803"/>
                  <a:pt x="1418472" y="4399588"/>
                  <a:pt x="1597393" y="4118867"/>
                </a:cubicBezTo>
                <a:cubicBezTo>
                  <a:pt x="1691175" y="3971726"/>
                  <a:pt x="2351866" y="3304077"/>
                  <a:pt x="2511793" y="3242567"/>
                </a:cubicBezTo>
                <a:cubicBezTo>
                  <a:pt x="2990360" y="3058503"/>
                  <a:pt x="2754780" y="3132732"/>
                  <a:pt x="3216643" y="3013967"/>
                </a:cubicBezTo>
                <a:cubicBezTo>
                  <a:pt x="4035793" y="3026667"/>
                  <a:pt x="4855753" y="3013492"/>
                  <a:pt x="5674093" y="3052067"/>
                </a:cubicBezTo>
                <a:cubicBezTo>
                  <a:pt x="5929545" y="3064109"/>
                  <a:pt x="5971152" y="3100807"/>
                  <a:pt x="6121768" y="3194942"/>
                </a:cubicBezTo>
                <a:cubicBezTo>
                  <a:pt x="6640633" y="3886762"/>
                  <a:pt x="6429244" y="3517263"/>
                  <a:pt x="6578968" y="5157092"/>
                </a:cubicBezTo>
                <a:cubicBezTo>
                  <a:pt x="6611894" y="5517710"/>
                  <a:pt x="6548766" y="5687156"/>
                  <a:pt x="6321793" y="5928617"/>
                </a:cubicBezTo>
                <a:cubicBezTo>
                  <a:pt x="6097661" y="6167056"/>
                  <a:pt x="5992394" y="6159784"/>
                  <a:pt x="5674093" y="6281042"/>
                </a:cubicBezTo>
                <a:lnTo>
                  <a:pt x="4664443" y="6242942"/>
                </a:lnTo>
                <a:cubicBezTo>
                  <a:pt x="4459766" y="6202007"/>
                  <a:pt x="4271499" y="6089179"/>
                  <a:pt x="4102468" y="5966717"/>
                </a:cubicBezTo>
                <a:cubicBezTo>
                  <a:pt x="3955104" y="5859953"/>
                  <a:pt x="3837833" y="5713977"/>
                  <a:pt x="3730993" y="5566667"/>
                </a:cubicBezTo>
                <a:cubicBezTo>
                  <a:pt x="3537049" y="5299259"/>
                  <a:pt x="3417540" y="4963689"/>
                  <a:pt x="3292843" y="4661792"/>
                </a:cubicBezTo>
                <a:cubicBezTo>
                  <a:pt x="3230472" y="4337462"/>
                  <a:pt x="3182038" y="4176281"/>
                  <a:pt x="3254743" y="3785492"/>
                </a:cubicBezTo>
                <a:cubicBezTo>
                  <a:pt x="3269261" y="3707456"/>
                  <a:pt x="3344603" y="3654066"/>
                  <a:pt x="3397618" y="3594992"/>
                </a:cubicBezTo>
                <a:cubicBezTo>
                  <a:pt x="3469072" y="3515372"/>
                  <a:pt x="3641548" y="3346908"/>
                  <a:pt x="3759568" y="3309242"/>
                </a:cubicBezTo>
                <a:cubicBezTo>
                  <a:pt x="3848115" y="3280982"/>
                  <a:pt x="3943718" y="3283842"/>
                  <a:pt x="4035793" y="3271142"/>
                </a:cubicBezTo>
                <a:lnTo>
                  <a:pt x="5769343" y="3290192"/>
                </a:lnTo>
                <a:cubicBezTo>
                  <a:pt x="5803656" y="3291629"/>
                  <a:pt x="5830346" y="3323503"/>
                  <a:pt x="5855068" y="3347342"/>
                </a:cubicBezTo>
                <a:cubicBezTo>
                  <a:pt x="5919793" y="3409755"/>
                  <a:pt x="5975718" y="3480692"/>
                  <a:pt x="6036043" y="3547367"/>
                </a:cubicBezTo>
                <a:cubicBezTo>
                  <a:pt x="6045568" y="3594992"/>
                  <a:pt x="6073979" y="3642585"/>
                  <a:pt x="6064618" y="3690242"/>
                </a:cubicBezTo>
                <a:cubicBezTo>
                  <a:pt x="6003317" y="4002318"/>
                  <a:pt x="5950643" y="4321360"/>
                  <a:pt x="5826493" y="4614167"/>
                </a:cubicBezTo>
                <a:cubicBezTo>
                  <a:pt x="5730446" y="4840694"/>
                  <a:pt x="5205396" y="5092551"/>
                  <a:pt x="5045443" y="5138042"/>
                </a:cubicBezTo>
                <a:cubicBezTo>
                  <a:pt x="4877035" y="5185938"/>
                  <a:pt x="4696193" y="5163442"/>
                  <a:pt x="4521568" y="5176142"/>
                </a:cubicBezTo>
                <a:cubicBezTo>
                  <a:pt x="3402278" y="5076650"/>
                  <a:pt x="3275321" y="5266619"/>
                  <a:pt x="2483218" y="4576067"/>
                </a:cubicBezTo>
                <a:cubicBezTo>
                  <a:pt x="2331008" y="4443371"/>
                  <a:pt x="2241918" y="4252217"/>
                  <a:pt x="2121268" y="4090292"/>
                </a:cubicBezTo>
                <a:cubicBezTo>
                  <a:pt x="2074889" y="3812015"/>
                  <a:pt x="1973579" y="3410801"/>
                  <a:pt x="2073643" y="3128267"/>
                </a:cubicBezTo>
                <a:cubicBezTo>
                  <a:pt x="2129831" y="2969618"/>
                  <a:pt x="2257870" y="2845163"/>
                  <a:pt x="2368918" y="2718692"/>
                </a:cubicBezTo>
                <a:cubicBezTo>
                  <a:pt x="2487459" y="2583687"/>
                  <a:pt x="2604624" y="2438372"/>
                  <a:pt x="2759443" y="2347217"/>
                </a:cubicBezTo>
                <a:cubicBezTo>
                  <a:pt x="3197928" y="2089044"/>
                  <a:pt x="3312112" y="2120788"/>
                  <a:pt x="3721468" y="2109092"/>
                </a:cubicBezTo>
                <a:cubicBezTo>
                  <a:pt x="3915790" y="2112691"/>
                  <a:pt x="4200741" y="2017620"/>
                  <a:pt x="4350118" y="2204342"/>
                </a:cubicBezTo>
                <a:cubicBezTo>
                  <a:pt x="4385598" y="2248692"/>
                  <a:pt x="4400918" y="2305942"/>
                  <a:pt x="4426318" y="2356742"/>
                </a:cubicBezTo>
                <a:cubicBezTo>
                  <a:pt x="4434781" y="2686783"/>
                  <a:pt x="4473049" y="2908155"/>
                  <a:pt x="4312018" y="3233042"/>
                </a:cubicBezTo>
                <a:cubicBezTo>
                  <a:pt x="4073061" y="3715149"/>
                  <a:pt x="3581414" y="4192444"/>
                  <a:pt x="3102343" y="4414142"/>
                </a:cubicBezTo>
                <a:cubicBezTo>
                  <a:pt x="2791336" y="4558065"/>
                  <a:pt x="2435593" y="4572892"/>
                  <a:pt x="2102218" y="4652267"/>
                </a:cubicBezTo>
                <a:cubicBezTo>
                  <a:pt x="1987918" y="4623692"/>
                  <a:pt x="1842166" y="4650311"/>
                  <a:pt x="1759318" y="4566542"/>
                </a:cubicBezTo>
                <a:cubicBezTo>
                  <a:pt x="1044850" y="3844135"/>
                  <a:pt x="1143820" y="3495010"/>
                  <a:pt x="1425943" y="2480567"/>
                </a:cubicBezTo>
                <a:cubicBezTo>
                  <a:pt x="1495822" y="2229300"/>
                  <a:pt x="1963000" y="2017079"/>
                  <a:pt x="2130793" y="1918592"/>
                </a:cubicBezTo>
                <a:cubicBezTo>
                  <a:pt x="2821956" y="2034805"/>
                  <a:pt x="3057232" y="1941224"/>
                  <a:pt x="3511918" y="2280542"/>
                </a:cubicBezTo>
                <a:cubicBezTo>
                  <a:pt x="3630888" y="2369325"/>
                  <a:pt x="3734168" y="2477392"/>
                  <a:pt x="3845293" y="2575817"/>
                </a:cubicBezTo>
                <a:cubicBezTo>
                  <a:pt x="3880218" y="2655192"/>
                  <a:pt x="3965283" y="2728568"/>
                  <a:pt x="3950068" y="2813942"/>
                </a:cubicBezTo>
                <a:cubicBezTo>
                  <a:pt x="3849788" y="3376623"/>
                  <a:pt x="3609977" y="3767908"/>
                  <a:pt x="3083293" y="4023617"/>
                </a:cubicBezTo>
                <a:cubicBezTo>
                  <a:pt x="2861466" y="4131316"/>
                  <a:pt x="2600693" y="4125217"/>
                  <a:pt x="2359393" y="4176017"/>
                </a:cubicBezTo>
                <a:cubicBezTo>
                  <a:pt x="2229218" y="4166492"/>
                  <a:pt x="2084263" y="4208436"/>
                  <a:pt x="1968868" y="4147442"/>
                </a:cubicBezTo>
                <a:cubicBezTo>
                  <a:pt x="1677359" y="3993358"/>
                  <a:pt x="1696677" y="3853175"/>
                  <a:pt x="1664068" y="3614042"/>
                </a:cubicBezTo>
                <a:cubicBezTo>
                  <a:pt x="1759318" y="3382267"/>
                  <a:pt x="1819209" y="3132571"/>
                  <a:pt x="1949818" y="2918717"/>
                </a:cubicBezTo>
                <a:cubicBezTo>
                  <a:pt x="2393638" y="2192023"/>
                  <a:pt x="3042486" y="1711729"/>
                  <a:pt x="3788143" y="1299467"/>
                </a:cubicBezTo>
                <a:cubicBezTo>
                  <a:pt x="4299638" y="1016669"/>
                  <a:pt x="5348667" y="1056380"/>
                  <a:pt x="5807443" y="1032767"/>
                </a:cubicBezTo>
                <a:cubicBezTo>
                  <a:pt x="5902693" y="1093092"/>
                  <a:pt x="6010464" y="1137141"/>
                  <a:pt x="6093193" y="1213742"/>
                </a:cubicBezTo>
                <a:cubicBezTo>
                  <a:pt x="6377157" y="1476672"/>
                  <a:pt x="6348566" y="1604635"/>
                  <a:pt x="6455143" y="1985267"/>
                </a:cubicBezTo>
                <a:cubicBezTo>
                  <a:pt x="6426568" y="2296417"/>
                  <a:pt x="6450335" y="2616917"/>
                  <a:pt x="6369418" y="2918717"/>
                </a:cubicBezTo>
                <a:cubicBezTo>
                  <a:pt x="6305120" y="3158531"/>
                  <a:pt x="5811402" y="3597728"/>
                  <a:pt x="5635993" y="3680717"/>
                </a:cubicBezTo>
                <a:cubicBezTo>
                  <a:pt x="5509192" y="3740709"/>
                  <a:pt x="5356593" y="3706117"/>
                  <a:pt x="5216893" y="3718817"/>
                </a:cubicBezTo>
                <a:cubicBezTo>
                  <a:pt x="5077193" y="3655317"/>
                  <a:pt x="4905416" y="3637704"/>
                  <a:pt x="4797793" y="3528317"/>
                </a:cubicBezTo>
                <a:cubicBezTo>
                  <a:pt x="4496745" y="3222334"/>
                  <a:pt x="4672606" y="2638995"/>
                  <a:pt x="4835893" y="2356742"/>
                </a:cubicBezTo>
                <a:cubicBezTo>
                  <a:pt x="5046612" y="1992499"/>
                  <a:pt x="5624532" y="1854441"/>
                  <a:pt x="5959843" y="1728092"/>
                </a:cubicBezTo>
                <a:cubicBezTo>
                  <a:pt x="6137643" y="1740792"/>
                  <a:pt x="6324137" y="1709823"/>
                  <a:pt x="6493243" y="1766192"/>
                </a:cubicBezTo>
                <a:cubicBezTo>
                  <a:pt x="6562586" y="1789306"/>
                  <a:pt x="6598970" y="1876349"/>
                  <a:pt x="6617068" y="1947167"/>
                </a:cubicBezTo>
                <a:cubicBezTo>
                  <a:pt x="6673434" y="2167729"/>
                  <a:pt x="6680568" y="2398017"/>
                  <a:pt x="6712318" y="2623442"/>
                </a:cubicBezTo>
                <a:cubicBezTo>
                  <a:pt x="6667868" y="2871092"/>
                  <a:pt x="6692156" y="3141681"/>
                  <a:pt x="6578968" y="3366392"/>
                </a:cubicBezTo>
                <a:cubicBezTo>
                  <a:pt x="6286585" y="3946859"/>
                  <a:pt x="5978970" y="3936988"/>
                  <a:pt x="5445493" y="4109342"/>
                </a:cubicBezTo>
                <a:cubicBezTo>
                  <a:pt x="5302618" y="4102992"/>
                  <a:pt x="5149789" y="4143070"/>
                  <a:pt x="5016868" y="4090292"/>
                </a:cubicBezTo>
                <a:cubicBezTo>
                  <a:pt x="4806328" y="4006695"/>
                  <a:pt x="4768671" y="3761566"/>
                  <a:pt x="4712068" y="3585467"/>
                </a:cubicBezTo>
                <a:cubicBezTo>
                  <a:pt x="4775568" y="3363217"/>
                  <a:pt x="4782438" y="3116191"/>
                  <a:pt x="4902568" y="2918717"/>
                </a:cubicBezTo>
                <a:cubicBezTo>
                  <a:pt x="5075900" y="2633788"/>
                  <a:pt x="5481194" y="2337654"/>
                  <a:pt x="5826493" y="2271017"/>
                </a:cubicBezTo>
                <a:cubicBezTo>
                  <a:pt x="6045073" y="2228835"/>
                  <a:pt x="6270993" y="2245617"/>
                  <a:pt x="6493243" y="2232917"/>
                </a:cubicBezTo>
                <a:cubicBezTo>
                  <a:pt x="6696443" y="2350392"/>
                  <a:pt x="6945136" y="2411506"/>
                  <a:pt x="7102843" y="2585342"/>
                </a:cubicBezTo>
                <a:cubicBezTo>
                  <a:pt x="7414201" y="2928543"/>
                  <a:pt x="7340687" y="3526583"/>
                  <a:pt x="7350493" y="3918842"/>
                </a:cubicBezTo>
                <a:cubicBezTo>
                  <a:pt x="7233018" y="4261742"/>
                  <a:pt x="7225539" y="4665341"/>
                  <a:pt x="6998068" y="4947542"/>
                </a:cubicBezTo>
                <a:cubicBezTo>
                  <a:pt x="6477467" y="5593401"/>
                  <a:pt x="5983343" y="5495361"/>
                  <a:pt x="5302618" y="5528567"/>
                </a:cubicBezTo>
                <a:cubicBezTo>
                  <a:pt x="5185143" y="5420617"/>
                  <a:pt x="5060222" y="5320247"/>
                  <a:pt x="4950193" y="5204717"/>
                </a:cubicBezTo>
                <a:cubicBezTo>
                  <a:pt x="4931485" y="5185073"/>
                  <a:pt x="4920875" y="5155634"/>
                  <a:pt x="4921618" y="5128517"/>
                </a:cubicBezTo>
                <a:cubicBezTo>
                  <a:pt x="4933633" y="4689968"/>
                  <a:pt x="4897189" y="4243217"/>
                  <a:pt x="4988293" y="3814067"/>
                </a:cubicBezTo>
                <a:cubicBezTo>
                  <a:pt x="5059601" y="3478170"/>
                  <a:pt x="5756065" y="3083668"/>
                  <a:pt x="5959843" y="3023492"/>
                </a:cubicBezTo>
                <a:cubicBezTo>
                  <a:pt x="6197432" y="2953332"/>
                  <a:pt x="6455143" y="3010792"/>
                  <a:pt x="6702793" y="3004442"/>
                </a:cubicBezTo>
                <a:cubicBezTo>
                  <a:pt x="6788518" y="3096517"/>
                  <a:pt x="6905042" y="3167487"/>
                  <a:pt x="6959968" y="3280667"/>
                </a:cubicBezTo>
                <a:cubicBezTo>
                  <a:pt x="7014666" y="3393378"/>
                  <a:pt x="7045289" y="3530069"/>
                  <a:pt x="7017118" y="3652142"/>
                </a:cubicBezTo>
                <a:cubicBezTo>
                  <a:pt x="6956653" y="3914158"/>
                  <a:pt x="6825173" y="4155652"/>
                  <a:pt x="6702793" y="4395092"/>
                </a:cubicBezTo>
                <a:cubicBezTo>
                  <a:pt x="6677229" y="4445109"/>
                  <a:pt x="6633150" y="4494576"/>
                  <a:pt x="6578968" y="4509392"/>
                </a:cubicBezTo>
                <a:cubicBezTo>
                  <a:pt x="5813858" y="4718602"/>
                  <a:pt x="5035918" y="4877692"/>
                  <a:pt x="4264393" y="5061842"/>
                </a:cubicBezTo>
                <a:cubicBezTo>
                  <a:pt x="4127868" y="4991992"/>
                  <a:pt x="3972629" y="4950468"/>
                  <a:pt x="3854818" y="4852292"/>
                </a:cubicBezTo>
                <a:cubicBezTo>
                  <a:pt x="3413453" y="4484488"/>
                  <a:pt x="3450146" y="4351163"/>
                  <a:pt x="3283318" y="3833117"/>
                </a:cubicBezTo>
                <a:cubicBezTo>
                  <a:pt x="3484538" y="3112621"/>
                  <a:pt x="3348248" y="2776220"/>
                  <a:pt x="3969118" y="2480567"/>
                </a:cubicBezTo>
                <a:cubicBezTo>
                  <a:pt x="4095052" y="2420598"/>
                  <a:pt x="4242168" y="2423417"/>
                  <a:pt x="4378693" y="2394842"/>
                </a:cubicBezTo>
                <a:cubicBezTo>
                  <a:pt x="4470768" y="2401192"/>
                  <a:pt x="4574425" y="2368737"/>
                  <a:pt x="4654918" y="2413892"/>
                </a:cubicBezTo>
                <a:cubicBezTo>
                  <a:pt x="4721892" y="2451463"/>
                  <a:pt x="4781843" y="2538169"/>
                  <a:pt x="4769218" y="2613917"/>
                </a:cubicBezTo>
                <a:cubicBezTo>
                  <a:pt x="4718049" y="2920929"/>
                  <a:pt x="4689583" y="3275300"/>
                  <a:pt x="4473943" y="3499742"/>
                </a:cubicBezTo>
                <a:cubicBezTo>
                  <a:pt x="3858339" y="4140473"/>
                  <a:pt x="3428234" y="4068631"/>
                  <a:pt x="2721343" y="4099817"/>
                </a:cubicBezTo>
                <a:cubicBezTo>
                  <a:pt x="2397493" y="4001392"/>
                  <a:pt x="2044922" y="3970268"/>
                  <a:pt x="1749793" y="3804542"/>
                </a:cubicBezTo>
                <a:cubicBezTo>
                  <a:pt x="1318286" y="3562234"/>
                  <a:pt x="1465049" y="2861358"/>
                  <a:pt x="1645018" y="2566292"/>
                </a:cubicBezTo>
                <a:cubicBezTo>
                  <a:pt x="1968462" y="2035995"/>
                  <a:pt x="2697686" y="1949078"/>
                  <a:pt x="3207118" y="1804292"/>
                </a:cubicBezTo>
                <a:cubicBezTo>
                  <a:pt x="3337293" y="1813817"/>
                  <a:pt x="3482675" y="1771072"/>
                  <a:pt x="3597643" y="1832867"/>
                </a:cubicBezTo>
                <a:cubicBezTo>
                  <a:pt x="4050862" y="2076472"/>
                  <a:pt x="3977905" y="2279144"/>
                  <a:pt x="4035793" y="2709167"/>
                </a:cubicBezTo>
                <a:cubicBezTo>
                  <a:pt x="3924668" y="2909192"/>
                  <a:pt x="3862027" y="3145280"/>
                  <a:pt x="3702418" y="3309242"/>
                </a:cubicBezTo>
                <a:cubicBezTo>
                  <a:pt x="3185725" y="3840026"/>
                  <a:pt x="2978705" y="3787140"/>
                  <a:pt x="2340343" y="3899792"/>
                </a:cubicBezTo>
                <a:cubicBezTo>
                  <a:pt x="2267318" y="3721992"/>
                  <a:pt x="2140206" y="3557669"/>
                  <a:pt x="2121268" y="3366392"/>
                </a:cubicBezTo>
                <a:cubicBezTo>
                  <a:pt x="2106615" y="3218398"/>
                  <a:pt x="2168126" y="3065019"/>
                  <a:pt x="2245093" y="2937767"/>
                </a:cubicBezTo>
                <a:cubicBezTo>
                  <a:pt x="2575599" y="2391330"/>
                  <a:pt x="3020323" y="1898921"/>
                  <a:pt x="3645268" y="1680467"/>
                </a:cubicBezTo>
                <a:cubicBezTo>
                  <a:pt x="4074993" y="1530254"/>
                  <a:pt x="4540618" y="1515367"/>
                  <a:pt x="4988293" y="1432817"/>
                </a:cubicBezTo>
                <a:cubicBezTo>
                  <a:pt x="5210543" y="1445517"/>
                  <a:pt x="5446360" y="1393406"/>
                  <a:pt x="5655043" y="1470917"/>
                </a:cubicBezTo>
                <a:cubicBezTo>
                  <a:pt x="5977162" y="1590561"/>
                  <a:pt x="6084971" y="2043376"/>
                  <a:pt x="6188443" y="2299592"/>
                </a:cubicBezTo>
                <a:cubicBezTo>
                  <a:pt x="6175743" y="2483742"/>
                  <a:pt x="6227613" y="2684406"/>
                  <a:pt x="6150343" y="2852042"/>
                </a:cubicBezTo>
                <a:cubicBezTo>
                  <a:pt x="5873683" y="3452254"/>
                  <a:pt x="5470341" y="3623620"/>
                  <a:pt x="4959718" y="3966467"/>
                </a:cubicBezTo>
                <a:cubicBezTo>
                  <a:pt x="4762868" y="3918842"/>
                  <a:pt x="4530220" y="3946394"/>
                  <a:pt x="4369168" y="3823592"/>
                </a:cubicBezTo>
                <a:cubicBezTo>
                  <a:pt x="4057488" y="3585936"/>
                  <a:pt x="4245819" y="2839424"/>
                  <a:pt x="4340593" y="2642492"/>
                </a:cubicBezTo>
                <a:cubicBezTo>
                  <a:pt x="4545230" y="2217272"/>
                  <a:pt x="5117734" y="1587138"/>
                  <a:pt x="5578843" y="1385192"/>
                </a:cubicBezTo>
                <a:cubicBezTo>
                  <a:pt x="5781613" y="1296388"/>
                  <a:pt x="6016993" y="1321692"/>
                  <a:pt x="6236068" y="1289942"/>
                </a:cubicBezTo>
                <a:cubicBezTo>
                  <a:pt x="6439268" y="1426467"/>
                  <a:pt x="6696408" y="1505479"/>
                  <a:pt x="6845668" y="1699517"/>
                </a:cubicBezTo>
                <a:cubicBezTo>
                  <a:pt x="7281581" y="2266205"/>
                  <a:pt x="7087718" y="3131522"/>
                  <a:pt x="6721843" y="3661667"/>
                </a:cubicBezTo>
                <a:cubicBezTo>
                  <a:pt x="6613924" y="3818039"/>
                  <a:pt x="6347193" y="3725167"/>
                  <a:pt x="6159868" y="3756917"/>
                </a:cubicBezTo>
                <a:cubicBezTo>
                  <a:pt x="6083668" y="3652142"/>
                  <a:pt x="5963706" y="3568019"/>
                  <a:pt x="5931268" y="3442592"/>
                </a:cubicBezTo>
                <a:cubicBezTo>
                  <a:pt x="5764068" y="2796087"/>
                  <a:pt x="5814303" y="2635371"/>
                  <a:pt x="6159868" y="2147192"/>
                </a:cubicBezTo>
                <a:cubicBezTo>
                  <a:pt x="6249453" y="2020635"/>
                  <a:pt x="6338372" y="1879092"/>
                  <a:pt x="6474193" y="1804292"/>
                </a:cubicBezTo>
                <a:cubicBezTo>
                  <a:pt x="6786684" y="1632195"/>
                  <a:pt x="7140943" y="1550292"/>
                  <a:pt x="7474318" y="1423292"/>
                </a:cubicBezTo>
                <a:cubicBezTo>
                  <a:pt x="7629893" y="1445517"/>
                  <a:pt x="7796093" y="1429245"/>
                  <a:pt x="7941043" y="1489967"/>
                </a:cubicBezTo>
                <a:cubicBezTo>
                  <a:pt x="8270470" y="1627970"/>
                  <a:pt x="8211411" y="1932175"/>
                  <a:pt x="8255368" y="2223392"/>
                </a:cubicBezTo>
                <a:cubicBezTo>
                  <a:pt x="8074010" y="2915849"/>
                  <a:pt x="8206029" y="3150155"/>
                  <a:pt x="7464793" y="3394967"/>
                </a:cubicBezTo>
                <a:cubicBezTo>
                  <a:pt x="7319799" y="3442855"/>
                  <a:pt x="7159993" y="3375917"/>
                  <a:pt x="7007593" y="3366392"/>
                </a:cubicBezTo>
                <a:cubicBezTo>
                  <a:pt x="6918693" y="3271142"/>
                  <a:pt x="6793028" y="3200048"/>
                  <a:pt x="6740893" y="3080642"/>
                </a:cubicBezTo>
                <a:cubicBezTo>
                  <a:pt x="6662652" y="2901446"/>
                  <a:pt x="6711184" y="2472438"/>
                  <a:pt x="6836143" y="2318642"/>
                </a:cubicBezTo>
                <a:cubicBezTo>
                  <a:pt x="6928892" y="2204490"/>
                  <a:pt x="7083793" y="2159892"/>
                  <a:pt x="7207618" y="2080517"/>
                </a:cubicBezTo>
                <a:cubicBezTo>
                  <a:pt x="7356843" y="2099567"/>
                  <a:pt x="7517676" y="2076901"/>
                  <a:pt x="7655293" y="2137667"/>
                </a:cubicBezTo>
                <a:cubicBezTo>
                  <a:pt x="8036003" y="2305773"/>
                  <a:pt x="7989586" y="2632144"/>
                  <a:pt x="8064868" y="2985392"/>
                </a:cubicBezTo>
                <a:cubicBezTo>
                  <a:pt x="8045818" y="3194942"/>
                  <a:pt x="8095019" y="3422593"/>
                  <a:pt x="8007718" y="3614042"/>
                </a:cubicBezTo>
                <a:cubicBezTo>
                  <a:pt x="7692675" y="4304927"/>
                  <a:pt x="7353452" y="4216687"/>
                  <a:pt x="6693268" y="4376042"/>
                </a:cubicBezTo>
                <a:cubicBezTo>
                  <a:pt x="6547218" y="4341117"/>
                  <a:pt x="6370480" y="4367402"/>
                  <a:pt x="6255118" y="4271267"/>
                </a:cubicBezTo>
                <a:cubicBezTo>
                  <a:pt x="6000530" y="4059110"/>
                  <a:pt x="6158715" y="3562619"/>
                  <a:pt x="6312268" y="3385442"/>
                </a:cubicBezTo>
                <a:cubicBezTo>
                  <a:pt x="6454217" y="3221655"/>
                  <a:pt x="6680568" y="3156842"/>
                  <a:pt x="6864718" y="3042542"/>
                </a:cubicBezTo>
                <a:cubicBezTo>
                  <a:pt x="7080618" y="3052067"/>
                  <a:pt x="7321568" y="2969728"/>
                  <a:pt x="7512418" y="3071117"/>
                </a:cubicBezTo>
                <a:cubicBezTo>
                  <a:pt x="7668230" y="3153892"/>
                  <a:pt x="7754511" y="3353607"/>
                  <a:pt x="7779118" y="3528317"/>
                </a:cubicBezTo>
                <a:cubicBezTo>
                  <a:pt x="7831724" y="3901822"/>
                  <a:pt x="7830583" y="4509935"/>
                  <a:pt x="7426693" y="4747517"/>
                </a:cubicBezTo>
                <a:cubicBezTo>
                  <a:pt x="7267309" y="4841273"/>
                  <a:pt x="7071093" y="4849117"/>
                  <a:pt x="6893293" y="4899917"/>
                </a:cubicBezTo>
                <a:cubicBezTo>
                  <a:pt x="6756768" y="4842767"/>
                  <a:pt x="6584326" y="4837018"/>
                  <a:pt x="6483718" y="4728467"/>
                </a:cubicBezTo>
                <a:cubicBezTo>
                  <a:pt x="6328309" y="4560789"/>
                  <a:pt x="6228829" y="4339628"/>
                  <a:pt x="6169393" y="4118867"/>
                </a:cubicBezTo>
                <a:cubicBezTo>
                  <a:pt x="6096785" y="3849180"/>
                  <a:pt x="6307955" y="3497564"/>
                  <a:pt x="6531343" y="3375917"/>
                </a:cubicBezTo>
                <a:cubicBezTo>
                  <a:pt x="6726788" y="3269487"/>
                  <a:pt x="6963143" y="3267967"/>
                  <a:pt x="7179043" y="3213992"/>
                </a:cubicBezTo>
                <a:cubicBezTo>
                  <a:pt x="7325093" y="3261617"/>
                  <a:pt x="7507476" y="3249345"/>
                  <a:pt x="7617193" y="3356867"/>
                </a:cubicBezTo>
                <a:cubicBezTo>
                  <a:pt x="7694824" y="3432945"/>
                  <a:pt x="7688859" y="3577335"/>
                  <a:pt x="7655293" y="3680717"/>
                </a:cubicBezTo>
                <a:cubicBezTo>
                  <a:pt x="7496558" y="4169619"/>
                  <a:pt x="7174738" y="4184833"/>
                  <a:pt x="6740893" y="4385567"/>
                </a:cubicBezTo>
                <a:cubicBezTo>
                  <a:pt x="5919082" y="4380014"/>
                  <a:pt x="4893301" y="4455272"/>
                  <a:pt x="4092943" y="4147442"/>
                </a:cubicBezTo>
                <a:cubicBezTo>
                  <a:pt x="3887207" y="4068313"/>
                  <a:pt x="3762743" y="3855342"/>
                  <a:pt x="3597643" y="3709292"/>
                </a:cubicBezTo>
                <a:cubicBezTo>
                  <a:pt x="3654793" y="3528317"/>
                  <a:pt x="3635940" y="3301601"/>
                  <a:pt x="3769093" y="3166367"/>
                </a:cubicBezTo>
                <a:cubicBezTo>
                  <a:pt x="4644459" y="2277323"/>
                  <a:pt x="4869107" y="2468513"/>
                  <a:pt x="5997943" y="2413892"/>
                </a:cubicBezTo>
                <a:cubicBezTo>
                  <a:pt x="6051918" y="2521842"/>
                  <a:pt x="6157612" y="2617071"/>
                  <a:pt x="6159868" y="2737742"/>
                </a:cubicBezTo>
                <a:cubicBezTo>
                  <a:pt x="6164290" y="2974318"/>
                  <a:pt x="6121301" y="3220681"/>
                  <a:pt x="6016993" y="3433067"/>
                </a:cubicBezTo>
                <a:cubicBezTo>
                  <a:pt x="5622917" y="4235463"/>
                  <a:pt x="4962245" y="4784469"/>
                  <a:pt x="4216768" y="5252342"/>
                </a:cubicBezTo>
                <a:cubicBezTo>
                  <a:pt x="3866662" y="5472074"/>
                  <a:pt x="3467468" y="5601592"/>
                  <a:pt x="3092818" y="5776217"/>
                </a:cubicBezTo>
                <a:cubicBezTo>
                  <a:pt x="2883268" y="5763517"/>
                  <a:pt x="2658393" y="5817799"/>
                  <a:pt x="2464168" y="5738117"/>
                </a:cubicBezTo>
                <a:cubicBezTo>
                  <a:pt x="2374685" y="5701406"/>
                  <a:pt x="2357715" y="5567819"/>
                  <a:pt x="2349868" y="5471417"/>
                </a:cubicBezTo>
                <a:cubicBezTo>
                  <a:pt x="2334873" y="5287193"/>
                  <a:pt x="2355440" y="5098953"/>
                  <a:pt x="2397493" y="4918967"/>
                </a:cubicBezTo>
                <a:cubicBezTo>
                  <a:pt x="2477032" y="4578541"/>
                  <a:pt x="2702191" y="4223490"/>
                  <a:pt x="2949943" y="3985517"/>
                </a:cubicBezTo>
                <a:cubicBezTo>
                  <a:pt x="3052857" y="3886666"/>
                  <a:pt x="3191243" y="3833117"/>
                  <a:pt x="3311893" y="3756917"/>
                </a:cubicBezTo>
                <a:cubicBezTo>
                  <a:pt x="3454768" y="3814067"/>
                  <a:pt x="3627755" y="3823658"/>
                  <a:pt x="3740518" y="3928367"/>
                </a:cubicBezTo>
                <a:cubicBezTo>
                  <a:pt x="4016962" y="4185065"/>
                  <a:pt x="4009416" y="4599147"/>
                  <a:pt x="4054843" y="4928492"/>
                </a:cubicBezTo>
                <a:cubicBezTo>
                  <a:pt x="3991343" y="5042792"/>
                  <a:pt x="3972719" y="5198238"/>
                  <a:pt x="3864343" y="5271392"/>
                </a:cubicBezTo>
                <a:cubicBezTo>
                  <a:pt x="3496710" y="5519544"/>
                  <a:pt x="3320437" y="5446900"/>
                  <a:pt x="2968993" y="5395217"/>
                </a:cubicBezTo>
                <a:cubicBezTo>
                  <a:pt x="2464168" y="4874517"/>
                  <a:pt x="1854379" y="4438169"/>
                  <a:pt x="1454518" y="3833117"/>
                </a:cubicBezTo>
                <a:cubicBezTo>
                  <a:pt x="1364679" y="3697176"/>
                  <a:pt x="1488504" y="3048352"/>
                  <a:pt x="1721218" y="2928242"/>
                </a:cubicBezTo>
                <a:cubicBezTo>
                  <a:pt x="1931311" y="2819807"/>
                  <a:pt x="2178418" y="2807592"/>
                  <a:pt x="2407018" y="2747267"/>
                </a:cubicBezTo>
                <a:cubicBezTo>
                  <a:pt x="2572118" y="2794892"/>
                  <a:pt x="2763752" y="2788527"/>
                  <a:pt x="2902318" y="2890142"/>
                </a:cubicBezTo>
                <a:cubicBezTo>
                  <a:pt x="3020455" y="2976776"/>
                  <a:pt x="3090395" y="3127961"/>
                  <a:pt x="3121393" y="3271142"/>
                </a:cubicBezTo>
                <a:cubicBezTo>
                  <a:pt x="3217342" y="3714335"/>
                  <a:pt x="3081576" y="4066404"/>
                  <a:pt x="2645143" y="4280792"/>
                </a:cubicBezTo>
                <a:cubicBezTo>
                  <a:pt x="2456006" y="4373702"/>
                  <a:pt x="2226043" y="4325242"/>
                  <a:pt x="2016493" y="4347467"/>
                </a:cubicBezTo>
                <a:cubicBezTo>
                  <a:pt x="1595468" y="4225234"/>
                  <a:pt x="1268780" y="4219329"/>
                  <a:pt x="1006843" y="3814067"/>
                </a:cubicBezTo>
                <a:cubicBezTo>
                  <a:pt x="929440" y="3694311"/>
                  <a:pt x="949693" y="3534667"/>
                  <a:pt x="921118" y="3394967"/>
                </a:cubicBezTo>
                <a:cubicBezTo>
                  <a:pt x="1003668" y="3277492"/>
                  <a:pt x="1051004" y="3124680"/>
                  <a:pt x="1168768" y="3042542"/>
                </a:cubicBezTo>
                <a:cubicBezTo>
                  <a:pt x="2003410" y="2460397"/>
                  <a:pt x="2092169" y="2603690"/>
                  <a:pt x="3073768" y="2585342"/>
                </a:cubicBezTo>
                <a:cubicBezTo>
                  <a:pt x="3267443" y="2674242"/>
                  <a:pt x="3488576" y="2718682"/>
                  <a:pt x="3654793" y="2852042"/>
                </a:cubicBezTo>
                <a:cubicBezTo>
                  <a:pt x="3773714" y="2947455"/>
                  <a:pt x="3883899" y="3090368"/>
                  <a:pt x="3892918" y="3242567"/>
                </a:cubicBezTo>
                <a:cubicBezTo>
                  <a:pt x="3923110" y="3752057"/>
                  <a:pt x="3743638" y="4388555"/>
                  <a:pt x="3273793" y="4680842"/>
                </a:cubicBezTo>
                <a:cubicBezTo>
                  <a:pt x="2913347" y="4905073"/>
                  <a:pt x="2486393" y="4998342"/>
                  <a:pt x="2092693" y="5157092"/>
                </a:cubicBezTo>
                <a:cubicBezTo>
                  <a:pt x="1949818" y="5077717"/>
                  <a:pt x="1712748" y="5074992"/>
                  <a:pt x="1664068" y="4918967"/>
                </a:cubicBezTo>
                <a:cubicBezTo>
                  <a:pt x="1569334" y="4615331"/>
                  <a:pt x="1614053" y="4265941"/>
                  <a:pt x="1721218" y="3966467"/>
                </a:cubicBezTo>
                <a:cubicBezTo>
                  <a:pt x="1970428" y="3270044"/>
                  <a:pt x="2645178" y="2546318"/>
                  <a:pt x="3369043" y="2328167"/>
                </a:cubicBezTo>
                <a:cubicBezTo>
                  <a:pt x="3937733" y="2156781"/>
                  <a:pt x="4550143" y="2201167"/>
                  <a:pt x="5140693" y="2137667"/>
                </a:cubicBezTo>
                <a:cubicBezTo>
                  <a:pt x="5334368" y="2258317"/>
                  <a:pt x="5595594" y="2309461"/>
                  <a:pt x="5721718" y="2499617"/>
                </a:cubicBezTo>
                <a:cubicBezTo>
                  <a:pt x="5827248" y="2658724"/>
                  <a:pt x="5812734" y="2887674"/>
                  <a:pt x="5759818" y="3071117"/>
                </a:cubicBezTo>
                <a:cubicBezTo>
                  <a:pt x="5604661" y="3608996"/>
                  <a:pt x="4602615" y="3903332"/>
                  <a:pt x="4321543" y="4042667"/>
                </a:cubicBezTo>
                <a:cubicBezTo>
                  <a:pt x="3980133" y="4037646"/>
                  <a:pt x="3475706" y="4163141"/>
                  <a:pt x="3283318" y="3718817"/>
                </a:cubicBezTo>
                <a:cubicBezTo>
                  <a:pt x="3202568" y="3532324"/>
                  <a:pt x="3276968" y="3312417"/>
                  <a:pt x="3273793" y="3109217"/>
                </a:cubicBezTo>
                <a:cubicBezTo>
                  <a:pt x="3362693" y="2918717"/>
                  <a:pt x="3404637" y="2698143"/>
                  <a:pt x="3540493" y="2537717"/>
                </a:cubicBezTo>
                <a:cubicBezTo>
                  <a:pt x="4160311" y="1805804"/>
                  <a:pt x="4570079" y="2010750"/>
                  <a:pt x="5559793" y="1909067"/>
                </a:cubicBezTo>
                <a:cubicBezTo>
                  <a:pt x="5928093" y="2099567"/>
                  <a:pt x="6348154" y="2212727"/>
                  <a:pt x="6664693" y="2480567"/>
                </a:cubicBezTo>
                <a:cubicBezTo>
                  <a:pt x="6866501" y="2651327"/>
                  <a:pt x="6824023" y="3282230"/>
                  <a:pt x="6645643" y="3442592"/>
                </a:cubicBezTo>
                <a:cubicBezTo>
                  <a:pt x="6085644" y="3946025"/>
                  <a:pt x="5406033" y="3815958"/>
                  <a:pt x="4731118" y="3833117"/>
                </a:cubicBezTo>
                <a:cubicBezTo>
                  <a:pt x="4219943" y="3668017"/>
                  <a:pt x="3652823" y="3622990"/>
                  <a:pt x="3197593" y="3337817"/>
                </a:cubicBezTo>
                <a:cubicBezTo>
                  <a:pt x="2863551" y="3128561"/>
                  <a:pt x="3140282" y="2514052"/>
                  <a:pt x="3311893" y="2356742"/>
                </a:cubicBezTo>
                <a:cubicBezTo>
                  <a:pt x="3792002" y="1916642"/>
                  <a:pt x="4309061" y="2041686"/>
                  <a:pt x="4921618" y="2013842"/>
                </a:cubicBezTo>
                <a:cubicBezTo>
                  <a:pt x="5147043" y="2093217"/>
                  <a:pt x="5405960" y="2109565"/>
                  <a:pt x="5597893" y="2251967"/>
                </a:cubicBezTo>
                <a:cubicBezTo>
                  <a:pt x="5826957" y="2421918"/>
                  <a:pt x="5901151" y="2969737"/>
                  <a:pt x="5712193" y="3185417"/>
                </a:cubicBezTo>
                <a:cubicBezTo>
                  <a:pt x="5173346" y="3800464"/>
                  <a:pt x="4891670" y="3743738"/>
                  <a:pt x="4226293" y="3833117"/>
                </a:cubicBezTo>
                <a:cubicBezTo>
                  <a:pt x="3273793" y="3585467"/>
                  <a:pt x="2259413" y="3508954"/>
                  <a:pt x="1368793" y="3090167"/>
                </a:cubicBezTo>
                <a:cubicBezTo>
                  <a:pt x="975891" y="2905417"/>
                  <a:pt x="1294506" y="1772437"/>
                  <a:pt x="1378318" y="1623317"/>
                </a:cubicBezTo>
                <a:cubicBezTo>
                  <a:pt x="1824774" y="828974"/>
                  <a:pt x="2662190" y="953082"/>
                  <a:pt x="3464293" y="794642"/>
                </a:cubicBezTo>
                <a:cubicBezTo>
                  <a:pt x="3572243" y="893067"/>
                  <a:pt x="3714748" y="963609"/>
                  <a:pt x="3788143" y="1089917"/>
                </a:cubicBezTo>
                <a:cubicBezTo>
                  <a:pt x="3858222" y="1210518"/>
                  <a:pt x="3881048" y="1360194"/>
                  <a:pt x="3873868" y="1499492"/>
                </a:cubicBezTo>
                <a:cubicBezTo>
                  <a:pt x="3864750" y="1676375"/>
                  <a:pt x="3850835" y="1875274"/>
                  <a:pt x="3740518" y="2013842"/>
                </a:cubicBezTo>
                <a:cubicBezTo>
                  <a:pt x="3260849" y="2616353"/>
                  <a:pt x="2386960" y="2658265"/>
                  <a:pt x="1730743" y="2823467"/>
                </a:cubicBezTo>
                <a:cubicBezTo>
                  <a:pt x="1473568" y="2794892"/>
                  <a:pt x="1184617" y="2864828"/>
                  <a:pt x="959218" y="2737742"/>
                </a:cubicBezTo>
                <a:cubicBezTo>
                  <a:pt x="594139" y="2531900"/>
                  <a:pt x="974097" y="2027464"/>
                  <a:pt x="1102093" y="1909067"/>
                </a:cubicBezTo>
                <a:cubicBezTo>
                  <a:pt x="1368739" y="1662419"/>
                  <a:pt x="1639312" y="1391594"/>
                  <a:pt x="1978393" y="1261367"/>
                </a:cubicBezTo>
                <a:cubicBezTo>
                  <a:pt x="2535264" y="1047496"/>
                  <a:pt x="3146793" y="1020067"/>
                  <a:pt x="3730993" y="899417"/>
                </a:cubicBezTo>
                <a:cubicBezTo>
                  <a:pt x="4352878" y="912006"/>
                  <a:pt x="6219783" y="552681"/>
                  <a:pt x="6874243" y="1432817"/>
                </a:cubicBezTo>
                <a:cubicBezTo>
                  <a:pt x="6999511" y="1601282"/>
                  <a:pt x="6899643" y="1851917"/>
                  <a:pt x="6912343" y="2061467"/>
                </a:cubicBezTo>
                <a:cubicBezTo>
                  <a:pt x="5787351" y="2856298"/>
                  <a:pt x="5906629" y="3013929"/>
                  <a:pt x="4121518" y="2737742"/>
                </a:cubicBezTo>
                <a:cubicBezTo>
                  <a:pt x="3872374" y="2699195"/>
                  <a:pt x="3715118" y="2439292"/>
                  <a:pt x="3511918" y="2290067"/>
                </a:cubicBezTo>
                <a:cubicBezTo>
                  <a:pt x="3508743" y="2163067"/>
                  <a:pt x="3466618" y="2030966"/>
                  <a:pt x="3502393" y="1909067"/>
                </a:cubicBezTo>
                <a:cubicBezTo>
                  <a:pt x="3575277" y="1660723"/>
                  <a:pt x="3846143" y="1227122"/>
                  <a:pt x="4111993" y="1108967"/>
                </a:cubicBezTo>
                <a:cubicBezTo>
                  <a:pt x="4243069" y="1050711"/>
                  <a:pt x="4397743" y="1083567"/>
                  <a:pt x="4540618" y="1070867"/>
                </a:cubicBezTo>
                <a:cubicBezTo>
                  <a:pt x="4680318" y="1204217"/>
                  <a:pt x="4859620" y="1305755"/>
                  <a:pt x="4959718" y="1470917"/>
                </a:cubicBezTo>
                <a:cubicBezTo>
                  <a:pt x="5122973" y="1740288"/>
                  <a:pt x="5190053" y="2237200"/>
                  <a:pt x="4988293" y="2518667"/>
                </a:cubicBezTo>
                <a:cubicBezTo>
                  <a:pt x="4820546" y="2752684"/>
                  <a:pt x="4556493" y="2899667"/>
                  <a:pt x="4340593" y="3090167"/>
                </a:cubicBezTo>
                <a:cubicBezTo>
                  <a:pt x="4169143" y="3080642"/>
                  <a:pt x="3981723" y="3134473"/>
                  <a:pt x="3826243" y="3061592"/>
                </a:cubicBezTo>
                <a:cubicBezTo>
                  <a:pt x="3743470" y="3022792"/>
                  <a:pt x="3713065" y="2894058"/>
                  <a:pt x="3730993" y="2804417"/>
                </a:cubicBezTo>
                <a:cubicBezTo>
                  <a:pt x="3808377" y="2417497"/>
                  <a:pt x="3913922" y="2027087"/>
                  <a:pt x="4102468" y="1680467"/>
                </a:cubicBezTo>
                <a:cubicBezTo>
                  <a:pt x="4491883" y="964573"/>
                  <a:pt x="4691461" y="1067512"/>
                  <a:pt x="5369293" y="937517"/>
                </a:cubicBezTo>
                <a:cubicBezTo>
                  <a:pt x="5470893" y="1083567"/>
                  <a:pt x="5620435" y="1206038"/>
                  <a:pt x="5674093" y="1375667"/>
                </a:cubicBezTo>
                <a:cubicBezTo>
                  <a:pt x="5792823" y="1751008"/>
                  <a:pt x="5520461" y="2473213"/>
                  <a:pt x="5159743" y="2594867"/>
                </a:cubicBezTo>
                <a:cubicBezTo>
                  <a:pt x="4551279" y="2800074"/>
                  <a:pt x="3877043" y="2658367"/>
                  <a:pt x="3235693" y="2690117"/>
                </a:cubicBezTo>
                <a:cubicBezTo>
                  <a:pt x="3127743" y="2515492"/>
                  <a:pt x="2920706" y="2371348"/>
                  <a:pt x="2911843" y="2166242"/>
                </a:cubicBezTo>
                <a:cubicBezTo>
                  <a:pt x="2868871" y="1171748"/>
                  <a:pt x="3096850" y="1195179"/>
                  <a:pt x="3711943" y="785117"/>
                </a:cubicBezTo>
                <a:cubicBezTo>
                  <a:pt x="3845293" y="829567"/>
                  <a:pt x="4008936" y="822878"/>
                  <a:pt x="4111993" y="918467"/>
                </a:cubicBezTo>
                <a:cubicBezTo>
                  <a:pt x="4462114" y="1243217"/>
                  <a:pt x="4372256" y="1595406"/>
                  <a:pt x="4378693" y="2013842"/>
                </a:cubicBezTo>
                <a:cubicBezTo>
                  <a:pt x="4258043" y="2153542"/>
                  <a:pt x="4172532" y="2333936"/>
                  <a:pt x="4016743" y="2432942"/>
                </a:cubicBezTo>
                <a:cubicBezTo>
                  <a:pt x="3450167" y="2793009"/>
                  <a:pt x="3133627" y="2639201"/>
                  <a:pt x="2492743" y="2575817"/>
                </a:cubicBezTo>
                <a:cubicBezTo>
                  <a:pt x="2391143" y="2451992"/>
                  <a:pt x="2254223" y="2350158"/>
                  <a:pt x="2187943" y="2204342"/>
                </a:cubicBezTo>
                <a:cubicBezTo>
                  <a:pt x="2040908" y="1880865"/>
                  <a:pt x="1956130" y="1267245"/>
                  <a:pt x="2340343" y="1013717"/>
                </a:cubicBezTo>
                <a:cubicBezTo>
                  <a:pt x="2664344" y="799921"/>
                  <a:pt x="3089643" y="810517"/>
                  <a:pt x="3464293" y="708917"/>
                </a:cubicBezTo>
                <a:cubicBezTo>
                  <a:pt x="3932310" y="980873"/>
                  <a:pt x="4284792" y="1047183"/>
                  <a:pt x="4473943" y="1575692"/>
                </a:cubicBezTo>
                <a:cubicBezTo>
                  <a:pt x="4524272" y="1716317"/>
                  <a:pt x="4486643" y="1874142"/>
                  <a:pt x="4492993" y="2023367"/>
                </a:cubicBezTo>
                <a:cubicBezTo>
                  <a:pt x="4317839" y="2163490"/>
                  <a:pt x="4148794" y="2403110"/>
                  <a:pt x="3873868" y="2232917"/>
                </a:cubicBezTo>
                <a:cubicBezTo>
                  <a:pt x="3748606" y="2155374"/>
                  <a:pt x="3696068" y="1997967"/>
                  <a:pt x="3607168" y="1880492"/>
                </a:cubicBezTo>
                <a:cubicBezTo>
                  <a:pt x="3654793" y="1702692"/>
                  <a:pt x="3633484" y="1489553"/>
                  <a:pt x="3750043" y="1347092"/>
                </a:cubicBezTo>
                <a:cubicBezTo>
                  <a:pt x="4297706" y="677726"/>
                  <a:pt x="4435642" y="830687"/>
                  <a:pt x="5131168" y="880367"/>
                </a:cubicBezTo>
                <a:cubicBezTo>
                  <a:pt x="5367761" y="1169536"/>
                  <a:pt x="5354692" y="1079478"/>
                  <a:pt x="5369293" y="1566167"/>
                </a:cubicBezTo>
                <a:cubicBezTo>
                  <a:pt x="5374069" y="1725353"/>
                  <a:pt x="5356159" y="1885129"/>
                  <a:pt x="5331193" y="2042417"/>
                </a:cubicBezTo>
                <a:cubicBezTo>
                  <a:pt x="5324066" y="2087314"/>
                  <a:pt x="5315368" y="2147301"/>
                  <a:pt x="5274043" y="2166242"/>
                </a:cubicBezTo>
                <a:cubicBezTo>
                  <a:pt x="4771300" y="2396666"/>
                  <a:pt x="4245343" y="2572642"/>
                  <a:pt x="3730993" y="2775842"/>
                </a:cubicBezTo>
                <a:cubicBezTo>
                  <a:pt x="3597643" y="2696467"/>
                  <a:pt x="3317859" y="2692350"/>
                  <a:pt x="3330943" y="2537717"/>
                </a:cubicBezTo>
                <a:cubicBezTo>
                  <a:pt x="3415973" y="1532813"/>
                  <a:pt x="3847820" y="1532639"/>
                  <a:pt x="4531093" y="1251842"/>
                </a:cubicBezTo>
                <a:cubicBezTo>
                  <a:pt x="5126678" y="1287293"/>
                  <a:pt x="5517276" y="1134821"/>
                  <a:pt x="5826493" y="1785242"/>
                </a:cubicBezTo>
                <a:cubicBezTo>
                  <a:pt x="5923626" y="1989557"/>
                  <a:pt x="5864593" y="2236092"/>
                  <a:pt x="5883643" y="2461517"/>
                </a:cubicBezTo>
                <a:cubicBezTo>
                  <a:pt x="5515943" y="2875180"/>
                  <a:pt x="5289027" y="3539244"/>
                  <a:pt x="4616818" y="3194942"/>
                </a:cubicBezTo>
                <a:cubicBezTo>
                  <a:pt x="4494128" y="3132101"/>
                  <a:pt x="4483468" y="2953642"/>
                  <a:pt x="4416793" y="2832992"/>
                </a:cubicBezTo>
                <a:cubicBezTo>
                  <a:pt x="4530026" y="2159256"/>
                  <a:pt x="4470371" y="1452947"/>
                  <a:pt x="5121643" y="1013717"/>
                </a:cubicBezTo>
                <a:cubicBezTo>
                  <a:pt x="5322976" y="877935"/>
                  <a:pt x="5597893" y="918467"/>
                  <a:pt x="5836018" y="870842"/>
                </a:cubicBezTo>
                <a:cubicBezTo>
                  <a:pt x="6058268" y="950217"/>
                  <a:pt x="6315710" y="965076"/>
                  <a:pt x="6502768" y="1108967"/>
                </a:cubicBezTo>
                <a:cubicBezTo>
                  <a:pt x="6890512" y="1407231"/>
                  <a:pt x="6968139" y="2076324"/>
                  <a:pt x="6731368" y="2480567"/>
                </a:cubicBezTo>
                <a:cubicBezTo>
                  <a:pt x="6589785" y="2722294"/>
                  <a:pt x="6311500" y="2878263"/>
                  <a:pt x="6045568" y="2966342"/>
                </a:cubicBezTo>
                <a:cubicBezTo>
                  <a:pt x="5789362" y="3051200"/>
                  <a:pt x="5505818" y="2972692"/>
                  <a:pt x="5235943" y="2975867"/>
                </a:cubicBezTo>
                <a:cubicBezTo>
                  <a:pt x="5096243" y="2858392"/>
                  <a:pt x="4891746" y="2789893"/>
                  <a:pt x="4816843" y="2623442"/>
                </a:cubicBezTo>
                <a:cubicBezTo>
                  <a:pt x="4505062" y="1930596"/>
                  <a:pt x="4873862" y="1079294"/>
                  <a:pt x="5407393" y="613667"/>
                </a:cubicBezTo>
                <a:cubicBezTo>
                  <a:pt x="5793111" y="277040"/>
                  <a:pt x="6347193" y="207267"/>
                  <a:pt x="6817093" y="4067"/>
                </a:cubicBezTo>
                <a:cubicBezTo>
                  <a:pt x="7115543" y="51692"/>
                  <a:pt x="7448344" y="0"/>
                  <a:pt x="7712443" y="146942"/>
                </a:cubicBezTo>
                <a:cubicBezTo>
                  <a:pt x="8230043" y="434930"/>
                  <a:pt x="8130491" y="1331826"/>
                  <a:pt x="8160118" y="1728092"/>
                </a:cubicBezTo>
                <a:cubicBezTo>
                  <a:pt x="7756348" y="2929309"/>
                  <a:pt x="7881053" y="3451064"/>
                  <a:pt x="6150343" y="3652142"/>
                </a:cubicBezTo>
                <a:cubicBezTo>
                  <a:pt x="5869585" y="3684761"/>
                  <a:pt x="5705843" y="3302892"/>
                  <a:pt x="5483593" y="3128267"/>
                </a:cubicBezTo>
                <a:cubicBezTo>
                  <a:pt x="5604238" y="2366698"/>
                  <a:pt x="5497891" y="1931041"/>
                  <a:pt x="6245593" y="1470917"/>
                </a:cubicBezTo>
                <a:cubicBezTo>
                  <a:pt x="6425059" y="1360476"/>
                  <a:pt x="6664693" y="1426467"/>
                  <a:pt x="6874243" y="1404242"/>
                </a:cubicBezTo>
                <a:cubicBezTo>
                  <a:pt x="7064743" y="1601092"/>
                  <a:pt x="7335859" y="1743862"/>
                  <a:pt x="7445743" y="1994792"/>
                </a:cubicBezTo>
                <a:cubicBezTo>
                  <a:pt x="7645105" y="2450052"/>
                  <a:pt x="7611048" y="3157221"/>
                  <a:pt x="7055218" y="3385442"/>
                </a:cubicBezTo>
                <a:cubicBezTo>
                  <a:pt x="6752003" y="3509941"/>
                  <a:pt x="6401168" y="3429892"/>
                  <a:pt x="6074143" y="3452117"/>
                </a:cubicBezTo>
                <a:cubicBezTo>
                  <a:pt x="5861418" y="3302892"/>
                  <a:pt x="5532472" y="3245703"/>
                  <a:pt x="5435968" y="3004442"/>
                </a:cubicBezTo>
                <a:cubicBezTo>
                  <a:pt x="5011629" y="1943594"/>
                  <a:pt x="5328406" y="1830036"/>
                  <a:pt x="5931268" y="1318517"/>
                </a:cubicBezTo>
                <a:cubicBezTo>
                  <a:pt x="5962834" y="1291734"/>
                  <a:pt x="6001118" y="1274067"/>
                  <a:pt x="6036043" y="1251842"/>
                </a:cubicBezTo>
                <a:cubicBezTo>
                  <a:pt x="7246649" y="1487463"/>
                  <a:pt x="7478249" y="1158263"/>
                  <a:pt x="7845793" y="2223392"/>
                </a:cubicBezTo>
                <a:cubicBezTo>
                  <a:pt x="7917733" y="2431871"/>
                  <a:pt x="7896593" y="2661542"/>
                  <a:pt x="7921993" y="2880617"/>
                </a:cubicBezTo>
                <a:cubicBezTo>
                  <a:pt x="7638728" y="3462056"/>
                  <a:pt x="7668207" y="3872638"/>
                  <a:pt x="6874243" y="3814067"/>
                </a:cubicBezTo>
                <a:cubicBezTo>
                  <a:pt x="6691221" y="3800565"/>
                  <a:pt x="6556743" y="3629917"/>
                  <a:pt x="6397993" y="3537842"/>
                </a:cubicBezTo>
                <a:cubicBezTo>
                  <a:pt x="6420218" y="3321942"/>
                  <a:pt x="6325722" y="3056877"/>
                  <a:pt x="6464668" y="2890142"/>
                </a:cubicBezTo>
                <a:cubicBezTo>
                  <a:pt x="7158369" y="2057701"/>
                  <a:pt x="7936631" y="2257935"/>
                  <a:pt x="8893543" y="2213867"/>
                </a:cubicBezTo>
                <a:cubicBezTo>
                  <a:pt x="9004668" y="2363092"/>
                  <a:pt x="9185460" y="2480164"/>
                  <a:pt x="9226918" y="2661542"/>
                </a:cubicBezTo>
                <a:cubicBezTo>
                  <a:pt x="9405408" y="3442437"/>
                  <a:pt x="9026680" y="4262783"/>
                  <a:pt x="8283943" y="4652267"/>
                </a:cubicBezTo>
                <a:cubicBezTo>
                  <a:pt x="7860585" y="4874272"/>
                  <a:pt x="7331443" y="4734817"/>
                  <a:pt x="6855193" y="4776092"/>
                </a:cubicBezTo>
                <a:cubicBezTo>
                  <a:pt x="6709143" y="4604642"/>
                  <a:pt x="6496353" y="4472540"/>
                  <a:pt x="6417043" y="4261742"/>
                </a:cubicBezTo>
                <a:cubicBezTo>
                  <a:pt x="6301972" y="3955894"/>
                  <a:pt x="6660025" y="3540596"/>
                  <a:pt x="6855193" y="3404492"/>
                </a:cubicBezTo>
                <a:cubicBezTo>
                  <a:pt x="6957525" y="3333129"/>
                  <a:pt x="7096493" y="3340992"/>
                  <a:pt x="7217143" y="3309242"/>
                </a:cubicBezTo>
                <a:cubicBezTo>
                  <a:pt x="7325093" y="3360042"/>
                  <a:pt x="7474536" y="3362560"/>
                  <a:pt x="7540993" y="3461642"/>
                </a:cubicBezTo>
                <a:cubicBezTo>
                  <a:pt x="7781188" y="3819751"/>
                  <a:pt x="7832124" y="4458198"/>
                  <a:pt x="7569568" y="4823717"/>
                </a:cubicBezTo>
                <a:cubicBezTo>
                  <a:pt x="7372832" y="5097605"/>
                  <a:pt x="7036168" y="5236467"/>
                  <a:pt x="6769468" y="5442842"/>
                </a:cubicBezTo>
                <a:cubicBezTo>
                  <a:pt x="6048907" y="5387414"/>
                  <a:pt x="4877792" y="5602597"/>
                  <a:pt x="4426318" y="4728467"/>
                </a:cubicBezTo>
                <a:cubicBezTo>
                  <a:pt x="4249735" y="4386571"/>
                  <a:pt x="4318368" y="3966467"/>
                  <a:pt x="4264393" y="3585467"/>
                </a:cubicBezTo>
                <a:cubicBezTo>
                  <a:pt x="4859874" y="2762499"/>
                  <a:pt x="5005348" y="2140682"/>
                  <a:pt x="6083668" y="1994792"/>
                </a:cubicBezTo>
                <a:cubicBezTo>
                  <a:pt x="6307589" y="1964497"/>
                  <a:pt x="6515468" y="2128142"/>
                  <a:pt x="6731368" y="2194817"/>
                </a:cubicBezTo>
                <a:cubicBezTo>
                  <a:pt x="6734543" y="2432942"/>
                  <a:pt x="6845779" y="2695387"/>
                  <a:pt x="6740893" y="2909192"/>
                </a:cubicBezTo>
                <a:cubicBezTo>
                  <a:pt x="6103638" y="4208213"/>
                  <a:pt x="5027595" y="3793716"/>
                  <a:pt x="3711943" y="3909317"/>
                </a:cubicBezTo>
                <a:cubicBezTo>
                  <a:pt x="3378568" y="3648967"/>
                  <a:pt x="2879952" y="3516406"/>
                  <a:pt x="2711818" y="3128267"/>
                </a:cubicBezTo>
                <a:cubicBezTo>
                  <a:pt x="2540880" y="2733654"/>
                  <a:pt x="2616089" y="2222836"/>
                  <a:pt x="2816593" y="1842392"/>
                </a:cubicBezTo>
                <a:cubicBezTo>
                  <a:pt x="3474724" y="593632"/>
                  <a:pt x="3781263" y="512664"/>
                  <a:pt x="4645393" y="89792"/>
                </a:cubicBezTo>
                <a:cubicBezTo>
                  <a:pt x="4737468" y="140592"/>
                  <a:pt x="4869614" y="150791"/>
                  <a:pt x="4921618" y="242192"/>
                </a:cubicBezTo>
                <a:cubicBezTo>
                  <a:pt x="4987861" y="358619"/>
                  <a:pt x="4968161" y="508555"/>
                  <a:pt x="4959718" y="642242"/>
                </a:cubicBezTo>
                <a:cubicBezTo>
                  <a:pt x="4929989" y="1112948"/>
                  <a:pt x="4902213" y="1320751"/>
                  <a:pt x="4350118" y="1413767"/>
                </a:cubicBezTo>
                <a:cubicBezTo>
                  <a:pt x="3942996" y="1482358"/>
                  <a:pt x="3524618" y="1432817"/>
                  <a:pt x="3111868" y="1442342"/>
                </a:cubicBezTo>
                <a:cubicBezTo>
                  <a:pt x="2994393" y="1375667"/>
                  <a:pt x="2820695" y="1362709"/>
                  <a:pt x="2759443" y="1242317"/>
                </a:cubicBezTo>
                <a:cubicBezTo>
                  <a:pt x="2533653" y="798522"/>
                  <a:pt x="3534947" y="595772"/>
                  <a:pt x="3559543" y="585092"/>
                </a:cubicBezTo>
                <a:cubicBezTo>
                  <a:pt x="4058477" y="596971"/>
                  <a:pt x="4923972" y="367492"/>
                  <a:pt x="5235943" y="1013717"/>
                </a:cubicBezTo>
                <a:cubicBezTo>
                  <a:pt x="5338422" y="1225996"/>
                  <a:pt x="5274043" y="1483617"/>
                  <a:pt x="5293093" y="1718567"/>
                </a:cubicBezTo>
                <a:cubicBezTo>
                  <a:pt x="5108943" y="1953517"/>
                  <a:pt x="5015591" y="2307158"/>
                  <a:pt x="4740643" y="2423417"/>
                </a:cubicBezTo>
                <a:cubicBezTo>
                  <a:pt x="2609846" y="3324402"/>
                  <a:pt x="2855349" y="3286887"/>
                  <a:pt x="1597393" y="2775842"/>
                </a:cubicBezTo>
                <a:cubicBezTo>
                  <a:pt x="1645018" y="2559942"/>
                  <a:pt x="1629062" y="2319229"/>
                  <a:pt x="1740268" y="2128142"/>
                </a:cubicBezTo>
                <a:cubicBezTo>
                  <a:pt x="2133286" y="1452816"/>
                  <a:pt x="2432493" y="1596145"/>
                  <a:pt x="3130918" y="1518542"/>
                </a:cubicBezTo>
                <a:cubicBezTo>
                  <a:pt x="3311893" y="1601092"/>
                  <a:pt x="3558066" y="1604445"/>
                  <a:pt x="3673843" y="1766192"/>
                </a:cubicBezTo>
                <a:cubicBezTo>
                  <a:pt x="3904367" y="2088247"/>
                  <a:pt x="3797578" y="2669840"/>
                  <a:pt x="3521443" y="2928242"/>
                </a:cubicBezTo>
                <a:cubicBezTo>
                  <a:pt x="3299991" y="3135473"/>
                  <a:pt x="3000743" y="3239392"/>
                  <a:pt x="2740393" y="3394967"/>
                </a:cubicBezTo>
                <a:cubicBezTo>
                  <a:pt x="2594343" y="3382267"/>
                  <a:pt x="2404560" y="3461858"/>
                  <a:pt x="2302243" y="3356867"/>
                </a:cubicBezTo>
                <a:cubicBezTo>
                  <a:pt x="1359127" y="2389094"/>
                  <a:pt x="870242" y="1886243"/>
                  <a:pt x="1692643" y="737492"/>
                </a:cubicBezTo>
                <a:cubicBezTo>
                  <a:pt x="1875653" y="481859"/>
                  <a:pt x="2219693" y="394592"/>
                  <a:pt x="2483218" y="223142"/>
                </a:cubicBezTo>
                <a:cubicBezTo>
                  <a:pt x="2816593" y="292992"/>
                  <a:pt x="3199935" y="243753"/>
                  <a:pt x="3483343" y="432692"/>
                </a:cubicBezTo>
                <a:cubicBezTo>
                  <a:pt x="3656272" y="547978"/>
                  <a:pt x="3675431" y="815558"/>
                  <a:pt x="3683368" y="1023242"/>
                </a:cubicBezTo>
                <a:cubicBezTo>
                  <a:pt x="3691399" y="1233380"/>
                  <a:pt x="3667268" y="2124462"/>
                  <a:pt x="3226168" y="2251967"/>
                </a:cubicBezTo>
                <a:cubicBezTo>
                  <a:pt x="2535134" y="2451719"/>
                  <a:pt x="1810118" y="2505967"/>
                  <a:pt x="1102093" y="2632967"/>
                </a:cubicBezTo>
                <a:cubicBezTo>
                  <a:pt x="1057643" y="2505967"/>
                  <a:pt x="960453" y="2386265"/>
                  <a:pt x="968743" y="2251967"/>
                </a:cubicBezTo>
                <a:cubicBezTo>
                  <a:pt x="1001897" y="1714878"/>
                  <a:pt x="1579413" y="1669343"/>
                  <a:pt x="1959343" y="1499492"/>
                </a:cubicBezTo>
                <a:cubicBezTo>
                  <a:pt x="2913144" y="1522023"/>
                  <a:pt x="3389786" y="1382329"/>
                  <a:pt x="4207243" y="1975742"/>
                </a:cubicBezTo>
                <a:cubicBezTo>
                  <a:pt x="4354328" y="2082514"/>
                  <a:pt x="4372343" y="2299592"/>
                  <a:pt x="4454893" y="2461517"/>
                </a:cubicBezTo>
                <a:cubicBezTo>
                  <a:pt x="4150093" y="2813942"/>
                  <a:pt x="3949743" y="3296035"/>
                  <a:pt x="3540493" y="3518792"/>
                </a:cubicBezTo>
                <a:cubicBezTo>
                  <a:pt x="2628747" y="4015059"/>
                  <a:pt x="2118488" y="3659528"/>
                  <a:pt x="1340218" y="3356867"/>
                </a:cubicBezTo>
                <a:cubicBezTo>
                  <a:pt x="1302118" y="3106042"/>
                  <a:pt x="1108461" y="2829267"/>
                  <a:pt x="1225918" y="2604392"/>
                </a:cubicBezTo>
                <a:cubicBezTo>
                  <a:pt x="1953868" y="1210710"/>
                  <a:pt x="2632318" y="1143139"/>
                  <a:pt x="3911968" y="566042"/>
                </a:cubicBezTo>
                <a:cubicBezTo>
                  <a:pt x="4143743" y="705742"/>
                  <a:pt x="4508848" y="733062"/>
                  <a:pt x="4607293" y="985142"/>
                </a:cubicBezTo>
                <a:cubicBezTo>
                  <a:pt x="4751893" y="1355405"/>
                  <a:pt x="4632602" y="1789059"/>
                  <a:pt x="4540618" y="2175767"/>
                </a:cubicBezTo>
                <a:cubicBezTo>
                  <a:pt x="4212711" y="3554316"/>
                  <a:pt x="2522974" y="3819637"/>
                  <a:pt x="1473568" y="4385567"/>
                </a:cubicBezTo>
                <a:cubicBezTo>
                  <a:pt x="1330693" y="4242692"/>
                  <a:pt x="1054728" y="4158761"/>
                  <a:pt x="1044943" y="3956942"/>
                </a:cubicBezTo>
                <a:cubicBezTo>
                  <a:pt x="989624" y="2815989"/>
                  <a:pt x="1838825" y="2419143"/>
                  <a:pt x="2568943" y="1766192"/>
                </a:cubicBezTo>
                <a:cubicBezTo>
                  <a:pt x="2867393" y="1813817"/>
                  <a:pt x="3207181" y="1750215"/>
                  <a:pt x="3464293" y="1909067"/>
                </a:cubicBezTo>
                <a:cubicBezTo>
                  <a:pt x="3784691" y="2107020"/>
                  <a:pt x="4369867" y="2870380"/>
                  <a:pt x="4007218" y="3347342"/>
                </a:cubicBezTo>
                <a:cubicBezTo>
                  <a:pt x="3814093" y="3601344"/>
                  <a:pt x="3461118" y="3677542"/>
                  <a:pt x="3188068" y="3842642"/>
                </a:cubicBezTo>
                <a:cubicBezTo>
                  <a:pt x="2937243" y="3795017"/>
                  <a:pt x="2623124" y="3873010"/>
                  <a:pt x="2435593" y="3699767"/>
                </a:cubicBezTo>
                <a:cubicBezTo>
                  <a:pt x="1572482" y="2902417"/>
                  <a:pt x="2914262" y="2003678"/>
                  <a:pt x="3435718" y="1747142"/>
                </a:cubicBezTo>
                <a:cubicBezTo>
                  <a:pt x="3955595" y="1491383"/>
                  <a:pt x="4578718" y="1556642"/>
                  <a:pt x="5150218" y="1461392"/>
                </a:cubicBezTo>
                <a:cubicBezTo>
                  <a:pt x="5413743" y="1629667"/>
                  <a:pt x="5781441" y="1697203"/>
                  <a:pt x="5940793" y="1966217"/>
                </a:cubicBezTo>
                <a:cubicBezTo>
                  <a:pt x="6500669" y="2911385"/>
                  <a:pt x="5353728" y="4386359"/>
                  <a:pt x="4797793" y="4766567"/>
                </a:cubicBezTo>
                <a:cubicBezTo>
                  <a:pt x="4212791" y="5166655"/>
                  <a:pt x="3413493" y="5071367"/>
                  <a:pt x="2721343" y="5223767"/>
                </a:cubicBezTo>
                <a:cubicBezTo>
                  <a:pt x="2530843" y="4976117"/>
                  <a:pt x="2105030" y="4790030"/>
                  <a:pt x="2149843" y="4480817"/>
                </a:cubicBezTo>
                <a:cubicBezTo>
                  <a:pt x="2335201" y="3201845"/>
                  <a:pt x="3534050" y="3049685"/>
                  <a:pt x="4445368" y="2699642"/>
                </a:cubicBezTo>
                <a:cubicBezTo>
                  <a:pt x="4772393" y="2750442"/>
                  <a:pt x="5147328" y="2674219"/>
                  <a:pt x="5426443" y="2852042"/>
                </a:cubicBezTo>
                <a:cubicBezTo>
                  <a:pt x="5604266" y="2965332"/>
                  <a:pt x="5674902" y="3246910"/>
                  <a:pt x="5626468" y="3452117"/>
                </a:cubicBezTo>
                <a:cubicBezTo>
                  <a:pt x="5403028" y="4398797"/>
                  <a:pt x="5042392" y="4395613"/>
                  <a:pt x="4331068" y="4718942"/>
                </a:cubicBezTo>
                <a:cubicBezTo>
                  <a:pt x="4204068" y="4607817"/>
                  <a:pt x="4004362" y="4545348"/>
                  <a:pt x="3950068" y="4385567"/>
                </a:cubicBezTo>
                <a:cubicBezTo>
                  <a:pt x="3758892" y="3822965"/>
                  <a:pt x="4216984" y="3301608"/>
                  <a:pt x="4702543" y="3109217"/>
                </a:cubicBezTo>
                <a:cubicBezTo>
                  <a:pt x="5113333" y="2946451"/>
                  <a:pt x="5578843" y="2994917"/>
                  <a:pt x="6016993" y="2937767"/>
                </a:cubicBezTo>
                <a:cubicBezTo>
                  <a:pt x="6331318" y="3061592"/>
                  <a:pt x="6791538" y="3016387"/>
                  <a:pt x="6959968" y="3309242"/>
                </a:cubicBezTo>
                <a:cubicBezTo>
                  <a:pt x="7146997" y="3634437"/>
                  <a:pt x="7289326" y="5248574"/>
                  <a:pt x="6617068" y="5566667"/>
                </a:cubicBezTo>
                <a:cubicBezTo>
                  <a:pt x="6164700" y="5780714"/>
                  <a:pt x="5620118" y="5655567"/>
                  <a:pt x="5121643" y="5700017"/>
                </a:cubicBezTo>
                <a:cubicBezTo>
                  <a:pt x="4700265" y="5121655"/>
                  <a:pt x="4549286" y="5174701"/>
                  <a:pt x="4616818" y="4537967"/>
                </a:cubicBezTo>
                <a:cubicBezTo>
                  <a:pt x="4622391" y="4485419"/>
                  <a:pt x="4673968" y="4449067"/>
                  <a:pt x="4702543" y="4404617"/>
                </a:cubicBezTo>
                <a:cubicBezTo>
                  <a:pt x="4854943" y="4436367"/>
                  <a:pt x="5041927" y="4398117"/>
                  <a:pt x="5159743" y="4499867"/>
                </a:cubicBezTo>
                <a:cubicBezTo>
                  <a:pt x="5454566" y="4754487"/>
                  <a:pt x="5354380" y="5247215"/>
                  <a:pt x="5016868" y="5414267"/>
                </a:cubicBezTo>
                <a:cubicBezTo>
                  <a:pt x="4527089" y="5656683"/>
                  <a:pt x="3969118" y="5725417"/>
                  <a:pt x="3445243" y="5880992"/>
                </a:cubicBezTo>
                <a:cubicBezTo>
                  <a:pt x="3156318" y="5773042"/>
                  <a:pt x="2617201" y="5863133"/>
                  <a:pt x="2578468" y="5557142"/>
                </a:cubicBezTo>
                <a:cubicBezTo>
                  <a:pt x="2357745" y="3813432"/>
                  <a:pt x="3181360" y="4344136"/>
                  <a:pt x="3692893" y="4566542"/>
                </a:cubicBezTo>
                <a:cubicBezTo>
                  <a:pt x="3831193" y="5001932"/>
                  <a:pt x="4239987" y="5505225"/>
                  <a:pt x="3607168" y="5795267"/>
                </a:cubicBezTo>
                <a:cubicBezTo>
                  <a:pt x="3498520" y="5845064"/>
                  <a:pt x="3378568" y="5725417"/>
                  <a:pt x="3264268" y="5690492"/>
                </a:cubicBezTo>
                <a:cubicBezTo>
                  <a:pt x="3235693" y="5433317"/>
                  <a:pt x="3041000" y="5138141"/>
                  <a:pt x="3178543" y="4918967"/>
                </a:cubicBezTo>
                <a:cubicBezTo>
                  <a:pt x="4049196" y="3531585"/>
                  <a:pt x="4365576" y="3820192"/>
                  <a:pt x="5616943" y="3880742"/>
                </a:cubicBezTo>
                <a:cubicBezTo>
                  <a:pt x="5788393" y="4106167"/>
                  <a:pt x="6073776" y="4279703"/>
                  <a:pt x="6131293" y="4557017"/>
                </a:cubicBezTo>
                <a:cubicBezTo>
                  <a:pt x="6308131" y="5409627"/>
                  <a:pt x="5257525" y="5244136"/>
                  <a:pt x="4883518" y="5290442"/>
                </a:cubicBezTo>
                <a:cubicBezTo>
                  <a:pt x="4645393" y="5138042"/>
                  <a:pt x="4231932" y="5108899"/>
                  <a:pt x="4169143" y="4833242"/>
                </a:cubicBezTo>
                <a:cubicBezTo>
                  <a:pt x="3927240" y="3771228"/>
                  <a:pt x="5195624" y="2739073"/>
                  <a:pt x="5864593" y="2337692"/>
                </a:cubicBezTo>
                <a:cubicBezTo>
                  <a:pt x="6218523" y="2125334"/>
                  <a:pt x="6664693" y="2134492"/>
                  <a:pt x="7064743" y="2032892"/>
                </a:cubicBezTo>
                <a:cubicBezTo>
                  <a:pt x="7643995" y="2357273"/>
                  <a:pt x="8174243" y="2553299"/>
                  <a:pt x="6883768" y="3766442"/>
                </a:cubicBezTo>
                <a:cubicBezTo>
                  <a:pt x="6333327" y="4283897"/>
                  <a:pt x="5467718" y="4293492"/>
                  <a:pt x="4759693" y="4557017"/>
                </a:cubicBezTo>
                <a:cubicBezTo>
                  <a:pt x="4327893" y="4449067"/>
                  <a:pt x="3779019" y="4547893"/>
                  <a:pt x="3464293" y="4233167"/>
                </a:cubicBezTo>
                <a:cubicBezTo>
                  <a:pt x="2861566" y="3630440"/>
                  <a:pt x="4317829" y="2568839"/>
                  <a:pt x="4426318" y="2461517"/>
                </a:cubicBezTo>
                <a:cubicBezTo>
                  <a:pt x="4964369" y="2763793"/>
                  <a:pt x="5987478" y="3006791"/>
                  <a:pt x="5226418" y="4023617"/>
                </a:cubicBezTo>
                <a:cubicBezTo>
                  <a:pt x="4985092" y="4346044"/>
                  <a:pt x="4483468" y="4334767"/>
                  <a:pt x="4111993" y="4490342"/>
                </a:cubicBezTo>
                <a:cubicBezTo>
                  <a:pt x="3769093" y="4337942"/>
                  <a:pt x="3356544" y="4290319"/>
                  <a:pt x="3083293" y="4033142"/>
                </a:cubicBezTo>
                <a:cubicBezTo>
                  <a:pt x="2685739" y="3658973"/>
                  <a:pt x="2713269" y="2945898"/>
                  <a:pt x="3216643" y="2671067"/>
                </a:cubicBezTo>
                <a:cubicBezTo>
                  <a:pt x="3595143" y="2464415"/>
                  <a:pt x="4054843" y="2467867"/>
                  <a:pt x="4473943" y="2366267"/>
                </a:cubicBezTo>
                <a:cubicBezTo>
                  <a:pt x="4656295" y="2386040"/>
                  <a:pt x="6278983" y="2126486"/>
                  <a:pt x="6293218" y="2966342"/>
                </a:cubicBezTo>
                <a:cubicBezTo>
                  <a:pt x="6297336" y="3209314"/>
                  <a:pt x="6147168" y="3429892"/>
                  <a:pt x="6074143" y="3661667"/>
                </a:cubicBezTo>
                <a:lnTo>
                  <a:pt x="5521693" y="3337817"/>
                </a:lnTo>
              </a:path>
            </a:pathLst>
          </a:cu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2754" name="Picture 2"/>
          <p:cNvPicPr>
            <a:picLocks noChangeAspect="1" noChangeArrowheads="1"/>
          </p:cNvPicPr>
          <p:nvPr/>
        </p:nvPicPr>
        <p:blipFill>
          <a:blip r:embed="rId2" cstate="print"/>
          <a:srcRect r="52751"/>
          <a:stretch>
            <a:fillRect/>
          </a:stretch>
        </p:blipFill>
        <p:spPr bwMode="auto">
          <a:xfrm>
            <a:off x="8913440" y="2996952"/>
            <a:ext cx="648072" cy="590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2755" name="Picture 3"/>
          <p:cNvPicPr>
            <a:picLocks noChangeAspect="1" noChangeArrowheads="1"/>
          </p:cNvPicPr>
          <p:nvPr/>
        </p:nvPicPr>
        <p:blipFill>
          <a:blip r:embed="rId3" cstate="print"/>
          <a:srcRect l="60500"/>
          <a:stretch>
            <a:fillRect/>
          </a:stretch>
        </p:blipFill>
        <p:spPr bwMode="auto">
          <a:xfrm>
            <a:off x="3224808" y="3429000"/>
            <a:ext cx="541784" cy="638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2756" name="Picture 4"/>
          <p:cNvPicPr>
            <a:picLocks noChangeAspect="1" noChangeArrowheads="1"/>
          </p:cNvPicPr>
          <p:nvPr/>
        </p:nvPicPr>
        <p:blipFill>
          <a:blip r:embed="rId4" cstate="print"/>
          <a:srcRect l="58153"/>
          <a:stretch>
            <a:fillRect/>
          </a:stretch>
        </p:blipFill>
        <p:spPr bwMode="auto">
          <a:xfrm>
            <a:off x="992560" y="3429000"/>
            <a:ext cx="518170" cy="638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2757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481392" y="2420888"/>
            <a:ext cx="476250" cy="590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2758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8337376" y="3645024"/>
            <a:ext cx="523875" cy="619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2759" name="Picture 7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457056" y="2420888"/>
            <a:ext cx="542925" cy="56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2761" name="Picture 9"/>
          <p:cNvPicPr>
            <a:picLocks noChangeAspect="1" noChangeArrowheads="1"/>
          </p:cNvPicPr>
          <p:nvPr/>
        </p:nvPicPr>
        <p:blipFill>
          <a:blip r:embed="rId8" cstate="print"/>
          <a:srcRect l="10956"/>
          <a:stretch>
            <a:fillRect/>
          </a:stretch>
        </p:blipFill>
        <p:spPr bwMode="auto">
          <a:xfrm>
            <a:off x="6033120" y="2996952"/>
            <a:ext cx="585217" cy="60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2762" name="Picture 10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5313040" y="3645024"/>
            <a:ext cx="504825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직사각형 14"/>
          <p:cNvSpPr/>
          <p:nvPr/>
        </p:nvSpPr>
        <p:spPr>
          <a:xfrm>
            <a:off x="416496" y="1124744"/>
            <a:ext cx="92170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800" b="1" dirty="0" smtClean="0">
                <a:solidFill>
                  <a:srgbClr val="3180B1"/>
                </a:solidFill>
                <a:latin typeface="+mn-ea"/>
                <a:ea typeface="+mn-ea"/>
              </a:rPr>
              <a:t>디자인 잠재 수요도 많고 디자인 잠재 공급자도 많다</a:t>
            </a:r>
            <a:r>
              <a:rPr lang="en-US" altLang="ko-KR" sz="1800" b="1" dirty="0" smtClean="0">
                <a:solidFill>
                  <a:srgbClr val="3180B1"/>
                </a:solidFill>
                <a:latin typeface="+mn-ea"/>
                <a:ea typeface="+mn-ea"/>
              </a:rPr>
              <a:t>… </a:t>
            </a:r>
            <a:r>
              <a:rPr lang="ko-KR" altLang="en-US" sz="1800" b="1" dirty="0" smtClean="0">
                <a:solidFill>
                  <a:srgbClr val="3180B1"/>
                </a:solidFill>
                <a:latin typeface="+mn-ea"/>
                <a:ea typeface="+mn-ea"/>
              </a:rPr>
              <a:t>하지만</a:t>
            </a:r>
            <a:r>
              <a:rPr lang="en-US" altLang="ko-KR" sz="1800" b="1" dirty="0" smtClean="0">
                <a:solidFill>
                  <a:srgbClr val="3180B1"/>
                </a:solidFill>
                <a:latin typeface="+mn-ea"/>
                <a:ea typeface="+mn-ea"/>
              </a:rPr>
              <a:t>~</a:t>
            </a:r>
            <a:endParaRPr lang="ko-KR" altLang="en-US" sz="1800" b="1" dirty="0">
              <a:solidFill>
                <a:srgbClr val="3180B1"/>
              </a:solidFill>
              <a:latin typeface="+mn-ea"/>
              <a:ea typeface="+mn-ea"/>
            </a:endParaRPr>
          </a:p>
        </p:txBody>
      </p:sp>
      <p:pic>
        <p:nvPicPr>
          <p:cNvPr id="202763" name="Picture 11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2216696" y="2492896"/>
            <a:ext cx="371475" cy="1581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오른쪽 화살표 16"/>
          <p:cNvSpPr/>
          <p:nvPr/>
        </p:nvSpPr>
        <p:spPr>
          <a:xfrm>
            <a:off x="4304928" y="3140968"/>
            <a:ext cx="1080120" cy="576064"/>
          </a:xfrm>
          <a:prstGeom prst="rightArrow">
            <a:avLst/>
          </a:prstGeom>
          <a:solidFill>
            <a:srgbClr val="BAB5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344488" y="5157192"/>
            <a:ext cx="3024336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chemeClr val="bg1">
                  <a:lumMod val="50000"/>
                </a:schemeClr>
              </a:buClr>
              <a:buFont typeface="Wingdings" pitchFamily="2" charset="2"/>
              <a:buChar char="u"/>
            </a:pPr>
            <a:r>
              <a:rPr lang="ko-KR" altLang="en-US" sz="1000" dirty="0" smtClean="0">
                <a:latin typeface="+mn-ea"/>
                <a:ea typeface="+mn-ea"/>
              </a:rPr>
              <a:t> 공급자</a:t>
            </a:r>
            <a:endParaRPr lang="en-US" altLang="ko-KR" sz="1000" dirty="0" smtClean="0">
              <a:latin typeface="+mn-ea"/>
              <a:ea typeface="+mn-ea"/>
            </a:endParaRPr>
          </a:p>
          <a:p>
            <a:r>
              <a:rPr lang="ko-KR" altLang="en-US" sz="1000" dirty="0" smtClean="0">
                <a:latin typeface="+mn-ea"/>
                <a:ea typeface="+mn-ea"/>
              </a:rPr>
              <a:t>학교</a:t>
            </a:r>
            <a:r>
              <a:rPr lang="en-US" altLang="ko-KR" sz="1000" dirty="0" smtClean="0">
                <a:latin typeface="+mn-ea"/>
                <a:ea typeface="+mn-ea"/>
              </a:rPr>
              <a:t>, </a:t>
            </a:r>
            <a:r>
              <a:rPr lang="ko-KR" altLang="en-US" sz="1000" dirty="0" smtClean="0">
                <a:latin typeface="+mn-ea"/>
                <a:ea typeface="+mn-ea"/>
              </a:rPr>
              <a:t>학원의 준 전문가 그룹 </a:t>
            </a:r>
          </a:p>
          <a:p>
            <a:pPr>
              <a:buFontTx/>
              <a:buChar char="-"/>
            </a:pPr>
            <a:r>
              <a:rPr lang="ko-KR" altLang="en-US" sz="1000" dirty="0" smtClean="0">
                <a:latin typeface="+mn-ea"/>
                <a:ea typeface="+mn-ea"/>
              </a:rPr>
              <a:t>실무에 </a:t>
            </a:r>
            <a:r>
              <a:rPr lang="ko-KR" altLang="en-US" sz="1000" dirty="0" smtClean="0">
                <a:latin typeface="+mn-ea"/>
                <a:ea typeface="+mn-ea"/>
              </a:rPr>
              <a:t>대한 경험 한계 </a:t>
            </a:r>
          </a:p>
          <a:p>
            <a:pPr>
              <a:buFontTx/>
              <a:buChar char="-"/>
            </a:pPr>
            <a:r>
              <a:rPr lang="ko-KR" altLang="en-US" sz="1000" dirty="0" smtClean="0">
                <a:latin typeface="+mn-ea"/>
                <a:ea typeface="+mn-ea"/>
              </a:rPr>
              <a:t>학비에 </a:t>
            </a:r>
            <a:r>
              <a:rPr lang="ko-KR" altLang="en-US" sz="1000" dirty="0" smtClean="0">
                <a:latin typeface="+mn-ea"/>
                <a:ea typeface="+mn-ea"/>
              </a:rPr>
              <a:t>대한 부담으로 경제활동 필요 </a:t>
            </a:r>
          </a:p>
          <a:p>
            <a:pPr>
              <a:buFontTx/>
              <a:buChar char="-"/>
            </a:pPr>
            <a:r>
              <a:rPr lang="en-US" altLang="ko-KR" sz="1000" dirty="0" smtClean="0">
                <a:latin typeface="+mn-ea"/>
                <a:ea typeface="+mn-ea"/>
              </a:rPr>
              <a:t> </a:t>
            </a:r>
            <a:r>
              <a:rPr lang="ko-KR" altLang="en-US" sz="1000" dirty="0" smtClean="0">
                <a:latin typeface="+mn-ea"/>
                <a:ea typeface="+mn-ea"/>
              </a:rPr>
              <a:t>관심 분야의 마니아로써의 아이디어 사장됨 </a:t>
            </a:r>
          </a:p>
          <a:p>
            <a:r>
              <a:rPr lang="ko-KR" altLang="en-US" sz="1000" dirty="0" smtClean="0">
                <a:latin typeface="+mn-ea"/>
                <a:ea typeface="+mn-ea"/>
              </a:rPr>
              <a:t>중소 </a:t>
            </a:r>
            <a:r>
              <a:rPr lang="ko-KR" altLang="en-US" sz="1000" dirty="0" smtClean="0">
                <a:latin typeface="+mn-ea"/>
                <a:ea typeface="+mn-ea"/>
              </a:rPr>
              <a:t>디자인 관련 업체 </a:t>
            </a:r>
          </a:p>
          <a:p>
            <a:r>
              <a:rPr lang="en-US" altLang="ko-KR" sz="1000" dirty="0" smtClean="0">
                <a:latin typeface="+mn-ea"/>
                <a:ea typeface="+mn-ea"/>
              </a:rPr>
              <a:t>- </a:t>
            </a:r>
            <a:r>
              <a:rPr lang="ko-KR" altLang="en-US" sz="1000" dirty="0" smtClean="0">
                <a:latin typeface="+mn-ea"/>
                <a:ea typeface="+mn-ea"/>
              </a:rPr>
              <a:t>고객발굴의 정보 및 시장 결여 </a:t>
            </a:r>
            <a:endParaRPr lang="ko-KR" altLang="en-US" sz="1000" dirty="0">
              <a:latin typeface="+mn-ea"/>
              <a:ea typeface="+mn-ea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792760" y="5157192"/>
            <a:ext cx="1872208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chemeClr val="bg1">
                  <a:lumMod val="50000"/>
                </a:schemeClr>
              </a:buClr>
              <a:buFont typeface="Wingdings" pitchFamily="2" charset="2"/>
              <a:buChar char="u"/>
            </a:pPr>
            <a:r>
              <a:rPr lang="ko-KR" altLang="en-US" sz="1000" dirty="0" smtClean="0">
                <a:latin typeface="+mn-ea"/>
                <a:ea typeface="+mn-ea"/>
              </a:rPr>
              <a:t> 수요자</a:t>
            </a:r>
            <a:endParaRPr lang="en-US" altLang="ko-KR" sz="1000" dirty="0" smtClean="0">
              <a:latin typeface="+mn-ea"/>
              <a:ea typeface="+mn-ea"/>
            </a:endParaRPr>
          </a:p>
          <a:p>
            <a:r>
              <a:rPr lang="ko-KR" altLang="en-US" sz="1000" dirty="0" smtClean="0">
                <a:latin typeface="+mn-ea"/>
                <a:ea typeface="+mn-ea"/>
              </a:rPr>
              <a:t>중</a:t>
            </a:r>
            <a:r>
              <a:rPr lang="en-US" altLang="ko-KR" sz="1000" dirty="0" smtClean="0">
                <a:latin typeface="+mn-ea"/>
                <a:ea typeface="+mn-ea"/>
              </a:rPr>
              <a:t>,</a:t>
            </a:r>
            <a:r>
              <a:rPr lang="ko-KR" altLang="en-US" sz="1000" dirty="0" smtClean="0">
                <a:latin typeface="+mn-ea"/>
                <a:ea typeface="+mn-ea"/>
              </a:rPr>
              <a:t>소 업체 </a:t>
            </a:r>
          </a:p>
          <a:p>
            <a:pPr>
              <a:buFontTx/>
              <a:buChar char="-"/>
            </a:pPr>
            <a:r>
              <a:rPr lang="ko-KR" altLang="en-US" sz="1000" dirty="0" smtClean="0">
                <a:latin typeface="+mn-ea"/>
                <a:ea typeface="+mn-ea"/>
              </a:rPr>
              <a:t>디자인에 </a:t>
            </a:r>
            <a:r>
              <a:rPr lang="ko-KR" altLang="en-US" sz="1000" dirty="0" smtClean="0">
                <a:latin typeface="+mn-ea"/>
                <a:ea typeface="+mn-ea"/>
              </a:rPr>
              <a:t>대한 필요성 인식 </a:t>
            </a:r>
          </a:p>
          <a:p>
            <a:pPr>
              <a:buFontTx/>
              <a:buChar char="-"/>
            </a:pPr>
            <a:r>
              <a:rPr lang="ko-KR" altLang="en-US" sz="1000" dirty="0" smtClean="0">
                <a:latin typeface="+mn-ea"/>
                <a:ea typeface="+mn-ea"/>
              </a:rPr>
              <a:t>비용에 </a:t>
            </a:r>
            <a:r>
              <a:rPr lang="ko-KR" altLang="en-US" sz="1000" dirty="0" smtClean="0">
                <a:latin typeface="+mn-ea"/>
                <a:ea typeface="+mn-ea"/>
              </a:rPr>
              <a:t>대한 부담 </a:t>
            </a:r>
          </a:p>
          <a:p>
            <a:r>
              <a:rPr lang="en-US" altLang="ko-KR" sz="1000" dirty="0" smtClean="0">
                <a:latin typeface="+mn-ea"/>
                <a:ea typeface="+mn-ea"/>
              </a:rPr>
              <a:t>- </a:t>
            </a:r>
            <a:r>
              <a:rPr lang="ko-KR" altLang="en-US" sz="1000" dirty="0" smtClean="0">
                <a:latin typeface="+mn-ea"/>
                <a:ea typeface="+mn-ea"/>
              </a:rPr>
              <a:t>방법에 대한 지식 및 경험 부족 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424608" y="1772816"/>
            <a:ext cx="16561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rgbClr val="898075"/>
                </a:solidFill>
                <a:latin typeface="+mn-ea"/>
                <a:ea typeface="+mn-ea"/>
              </a:rPr>
              <a:t>Before</a:t>
            </a:r>
            <a:endParaRPr lang="ko-KR" altLang="en-US" dirty="0">
              <a:solidFill>
                <a:srgbClr val="898075"/>
              </a:solidFill>
              <a:latin typeface="+mn-ea"/>
              <a:ea typeface="+mn-ea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393160" y="1772816"/>
            <a:ext cx="16561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rgbClr val="898075"/>
                </a:solidFill>
                <a:latin typeface="+mn-ea"/>
                <a:ea typeface="+mn-ea"/>
              </a:rPr>
              <a:t>After</a:t>
            </a:r>
            <a:endParaRPr lang="ko-KR" altLang="en-US" dirty="0">
              <a:solidFill>
                <a:srgbClr val="898075"/>
              </a:solidFill>
              <a:latin typeface="+mn-ea"/>
              <a:ea typeface="+mn-ea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992560" y="4458598"/>
            <a:ext cx="2736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smtClean="0">
                <a:solidFill>
                  <a:srgbClr val="898075"/>
                </a:solidFill>
                <a:latin typeface="+mn-ea"/>
                <a:ea typeface="+mn-ea"/>
              </a:rPr>
              <a:t>연결 고리가 부족한 현실</a:t>
            </a:r>
            <a:endParaRPr lang="ko-KR" altLang="en-US" sz="1600" b="1" dirty="0">
              <a:solidFill>
                <a:srgbClr val="898075"/>
              </a:solidFill>
              <a:latin typeface="+mn-ea"/>
              <a:ea typeface="+mn-ea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032401" y="4458598"/>
            <a:ext cx="2736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 smtClean="0">
                <a:solidFill>
                  <a:srgbClr val="898075"/>
                </a:solidFill>
                <a:latin typeface="+mn-ea"/>
                <a:ea typeface="+mn-ea"/>
              </a:rPr>
              <a:t>디자인 커뮤니케이션 활성화</a:t>
            </a:r>
            <a:endParaRPr lang="ko-KR" altLang="en-US" sz="1600" b="1" dirty="0">
              <a:solidFill>
                <a:srgbClr val="898075"/>
              </a:solidFill>
              <a:latin typeface="+mn-ea"/>
              <a:ea typeface="+mn-ea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5154613" y="5157192"/>
            <a:ext cx="2390675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chemeClr val="bg1">
                  <a:lumMod val="50000"/>
                </a:schemeClr>
              </a:buClr>
              <a:buFont typeface="Wingdings" pitchFamily="2" charset="2"/>
              <a:buChar char="u"/>
            </a:pPr>
            <a:r>
              <a:rPr lang="ko-KR" altLang="en-US" sz="1000" dirty="0" smtClean="0">
                <a:latin typeface="+mn-ea"/>
                <a:ea typeface="+mn-ea"/>
              </a:rPr>
              <a:t> 공급자</a:t>
            </a:r>
            <a:endParaRPr lang="en-US" altLang="ko-KR" sz="1000" dirty="0" smtClean="0">
              <a:latin typeface="+mn-ea"/>
              <a:ea typeface="+mn-ea"/>
            </a:endParaRPr>
          </a:p>
          <a:p>
            <a:r>
              <a:rPr lang="ko-KR" altLang="en-US" sz="1000" dirty="0" smtClean="0">
                <a:latin typeface="+mn-ea"/>
                <a:ea typeface="+mn-ea"/>
              </a:rPr>
              <a:t>학교</a:t>
            </a:r>
            <a:r>
              <a:rPr lang="en-US" altLang="ko-KR" sz="1000" dirty="0" smtClean="0">
                <a:latin typeface="+mn-ea"/>
                <a:ea typeface="+mn-ea"/>
              </a:rPr>
              <a:t>, </a:t>
            </a:r>
            <a:r>
              <a:rPr lang="ko-KR" altLang="en-US" sz="1000" dirty="0" smtClean="0">
                <a:latin typeface="+mn-ea"/>
                <a:ea typeface="+mn-ea"/>
              </a:rPr>
              <a:t>학원의 준 전문가 그룹 </a:t>
            </a:r>
          </a:p>
          <a:p>
            <a:r>
              <a:rPr lang="en-US" altLang="ko-KR" sz="1000" dirty="0" smtClean="0">
                <a:latin typeface="+mn-ea"/>
                <a:ea typeface="+mn-ea"/>
              </a:rPr>
              <a:t>-</a:t>
            </a:r>
            <a:r>
              <a:rPr lang="ko-KR" altLang="en-US" sz="1000" dirty="0" smtClean="0">
                <a:latin typeface="+mn-ea"/>
                <a:ea typeface="+mn-ea"/>
              </a:rPr>
              <a:t>실무를 </a:t>
            </a:r>
            <a:r>
              <a:rPr lang="ko-KR" altLang="en-US" sz="1000" dirty="0" smtClean="0">
                <a:latin typeface="+mn-ea"/>
                <a:ea typeface="+mn-ea"/>
              </a:rPr>
              <a:t>통한 사회 진출 확대 </a:t>
            </a:r>
          </a:p>
          <a:p>
            <a:r>
              <a:rPr lang="en-US" altLang="ko-KR" sz="1000" dirty="0" smtClean="0">
                <a:latin typeface="+mn-ea"/>
                <a:ea typeface="+mn-ea"/>
              </a:rPr>
              <a:t>-</a:t>
            </a:r>
            <a:r>
              <a:rPr lang="ko-KR" altLang="en-US" sz="1000" dirty="0" smtClean="0">
                <a:latin typeface="+mn-ea"/>
                <a:ea typeface="+mn-ea"/>
              </a:rPr>
              <a:t>우수 </a:t>
            </a:r>
            <a:r>
              <a:rPr lang="ko-KR" altLang="en-US" sz="1000" dirty="0" smtClean="0">
                <a:latin typeface="+mn-ea"/>
                <a:ea typeface="+mn-ea"/>
              </a:rPr>
              <a:t>회원의 취업 기회 확보 </a:t>
            </a:r>
          </a:p>
          <a:p>
            <a:r>
              <a:rPr lang="en-US" altLang="ko-KR" sz="1000" dirty="0" smtClean="0">
                <a:latin typeface="+mn-ea"/>
                <a:ea typeface="+mn-ea"/>
              </a:rPr>
              <a:t>-</a:t>
            </a:r>
            <a:r>
              <a:rPr lang="ko-KR" altLang="en-US" sz="1000" dirty="0" smtClean="0">
                <a:latin typeface="+mn-ea"/>
                <a:ea typeface="+mn-ea"/>
              </a:rPr>
              <a:t>경제 </a:t>
            </a:r>
            <a:r>
              <a:rPr lang="ko-KR" altLang="en-US" sz="1000" dirty="0" smtClean="0">
                <a:latin typeface="+mn-ea"/>
                <a:ea typeface="+mn-ea"/>
              </a:rPr>
              <a:t>활동으로 수입창출 </a:t>
            </a:r>
          </a:p>
          <a:p>
            <a:pPr>
              <a:buFontTx/>
              <a:buChar char="-"/>
            </a:pPr>
            <a:r>
              <a:rPr lang="ko-KR" altLang="en-US" sz="1000" dirty="0" smtClean="0">
                <a:latin typeface="+mn-ea"/>
                <a:ea typeface="+mn-ea"/>
              </a:rPr>
              <a:t>관심 </a:t>
            </a:r>
            <a:r>
              <a:rPr lang="ko-KR" altLang="en-US" sz="1000" dirty="0" smtClean="0">
                <a:latin typeface="+mn-ea"/>
                <a:ea typeface="+mn-ea"/>
              </a:rPr>
              <a:t>있는 분야의 실질적인 정보 </a:t>
            </a:r>
            <a:endParaRPr lang="en-US" altLang="ko-KR" sz="1000" dirty="0" smtClean="0">
              <a:latin typeface="+mn-ea"/>
              <a:ea typeface="+mn-ea"/>
            </a:endParaRPr>
          </a:p>
          <a:p>
            <a:r>
              <a:rPr lang="en-US" altLang="ko-KR" sz="1000" dirty="0" smtClean="0">
                <a:latin typeface="+mn-ea"/>
                <a:ea typeface="+mn-ea"/>
              </a:rPr>
              <a:t>  </a:t>
            </a:r>
            <a:r>
              <a:rPr lang="ko-KR" altLang="en-US" sz="1000" dirty="0" smtClean="0">
                <a:latin typeface="+mn-ea"/>
                <a:ea typeface="+mn-ea"/>
              </a:rPr>
              <a:t>습득을 </a:t>
            </a:r>
            <a:r>
              <a:rPr lang="ko-KR" altLang="en-US" sz="1000" dirty="0" smtClean="0">
                <a:latin typeface="+mn-ea"/>
                <a:ea typeface="+mn-ea"/>
              </a:rPr>
              <a:t>통한 전문가로 성장의 기반 마련 </a:t>
            </a:r>
            <a:endParaRPr lang="ko-KR" altLang="en-US" sz="1000" dirty="0">
              <a:latin typeface="+mn-ea"/>
              <a:ea typeface="+mn-ea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7602884" y="5157192"/>
            <a:ext cx="2102643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chemeClr val="bg1">
                  <a:lumMod val="50000"/>
                </a:schemeClr>
              </a:buClr>
              <a:buFont typeface="Wingdings" pitchFamily="2" charset="2"/>
              <a:buChar char="u"/>
            </a:pPr>
            <a:r>
              <a:rPr lang="ko-KR" altLang="en-US" sz="1000" dirty="0" smtClean="0">
                <a:latin typeface="+mn-ea"/>
                <a:ea typeface="+mn-ea"/>
              </a:rPr>
              <a:t> 수요자</a:t>
            </a:r>
            <a:r>
              <a:rPr lang="en-US" altLang="ko-KR" sz="1000" dirty="0" smtClean="0">
                <a:latin typeface="+mn-ea"/>
                <a:ea typeface="+mn-ea"/>
              </a:rPr>
              <a:t> </a:t>
            </a:r>
          </a:p>
          <a:p>
            <a:r>
              <a:rPr lang="ko-KR" altLang="en-US" sz="1000" dirty="0" smtClean="0">
                <a:latin typeface="+mn-ea"/>
                <a:ea typeface="+mn-ea"/>
              </a:rPr>
              <a:t>중</a:t>
            </a:r>
            <a:r>
              <a:rPr lang="en-US" altLang="ko-KR" sz="1000" dirty="0" smtClean="0">
                <a:latin typeface="+mn-ea"/>
                <a:ea typeface="+mn-ea"/>
              </a:rPr>
              <a:t>,</a:t>
            </a:r>
            <a:r>
              <a:rPr lang="ko-KR" altLang="en-US" sz="1000" dirty="0" smtClean="0">
                <a:latin typeface="+mn-ea"/>
                <a:ea typeface="+mn-ea"/>
              </a:rPr>
              <a:t>소 업체 </a:t>
            </a:r>
          </a:p>
          <a:p>
            <a:r>
              <a:rPr lang="en-US" altLang="ko-KR" sz="1000" dirty="0" smtClean="0">
                <a:latin typeface="+mn-ea"/>
                <a:ea typeface="+mn-ea"/>
              </a:rPr>
              <a:t>-</a:t>
            </a:r>
            <a:r>
              <a:rPr lang="ko-KR" altLang="en-US" sz="1000" dirty="0" smtClean="0">
                <a:latin typeface="+mn-ea"/>
                <a:ea typeface="+mn-ea"/>
              </a:rPr>
              <a:t>저비용으로 </a:t>
            </a:r>
            <a:r>
              <a:rPr lang="ko-KR" altLang="en-US" sz="1000" dirty="0" smtClean="0">
                <a:latin typeface="+mn-ea"/>
                <a:ea typeface="+mn-ea"/>
              </a:rPr>
              <a:t>제품과 제화에 </a:t>
            </a:r>
            <a:r>
              <a:rPr lang="ko-KR" altLang="en-US" sz="1000" dirty="0" smtClean="0">
                <a:latin typeface="+mn-ea"/>
                <a:ea typeface="+mn-ea"/>
              </a:rPr>
              <a:t>디자인</a:t>
            </a:r>
            <a:endParaRPr lang="en-US" altLang="ko-KR" sz="1000" dirty="0" smtClean="0">
              <a:latin typeface="+mn-ea"/>
              <a:ea typeface="+mn-ea"/>
            </a:endParaRPr>
          </a:p>
          <a:p>
            <a:r>
              <a:rPr lang="en-US" altLang="ko-KR" sz="1000" dirty="0" smtClean="0">
                <a:latin typeface="+mn-ea"/>
                <a:ea typeface="+mn-ea"/>
              </a:rPr>
              <a:t> </a:t>
            </a:r>
            <a:r>
              <a:rPr lang="ko-KR" altLang="en-US" sz="1000" dirty="0" smtClean="0">
                <a:latin typeface="+mn-ea"/>
                <a:ea typeface="+mn-ea"/>
              </a:rPr>
              <a:t> </a:t>
            </a:r>
            <a:r>
              <a:rPr lang="ko-KR" altLang="en-US" sz="1000" dirty="0" smtClean="0">
                <a:latin typeface="+mn-ea"/>
                <a:ea typeface="+mn-ea"/>
              </a:rPr>
              <a:t>접목으로 제품 경쟁력 강화 </a:t>
            </a:r>
          </a:p>
          <a:p>
            <a:r>
              <a:rPr lang="en-US" altLang="ko-KR" sz="1000" dirty="0" smtClean="0">
                <a:latin typeface="+mn-ea"/>
                <a:ea typeface="+mn-ea"/>
              </a:rPr>
              <a:t>-</a:t>
            </a:r>
            <a:r>
              <a:rPr lang="ko-KR" altLang="en-US" sz="1000" dirty="0" smtClean="0">
                <a:latin typeface="+mn-ea"/>
                <a:ea typeface="+mn-ea"/>
              </a:rPr>
              <a:t>시스템을 </a:t>
            </a:r>
            <a:r>
              <a:rPr lang="ko-KR" altLang="en-US" sz="1000" dirty="0" smtClean="0">
                <a:latin typeface="+mn-ea"/>
                <a:ea typeface="+mn-ea"/>
              </a:rPr>
              <a:t>통한 디자인 관리 및 </a:t>
            </a:r>
            <a:r>
              <a:rPr lang="ko-KR" altLang="en-US" sz="1000" dirty="0" smtClean="0">
                <a:latin typeface="+mn-ea"/>
                <a:ea typeface="+mn-ea"/>
              </a:rPr>
              <a:t> </a:t>
            </a:r>
            <a:endParaRPr lang="en-US" altLang="ko-KR" sz="1000" dirty="0" smtClean="0">
              <a:latin typeface="+mn-ea"/>
              <a:ea typeface="+mn-ea"/>
            </a:endParaRPr>
          </a:p>
          <a:p>
            <a:r>
              <a:rPr lang="en-US" altLang="ko-KR" sz="1000" dirty="0" smtClean="0">
                <a:latin typeface="+mn-ea"/>
                <a:ea typeface="+mn-ea"/>
              </a:rPr>
              <a:t> </a:t>
            </a:r>
            <a:r>
              <a:rPr lang="en-US" altLang="ko-KR" sz="1000" dirty="0" smtClean="0">
                <a:latin typeface="+mn-ea"/>
                <a:ea typeface="+mn-ea"/>
              </a:rPr>
              <a:t> </a:t>
            </a:r>
            <a:r>
              <a:rPr lang="ko-KR" altLang="en-US" sz="1000" dirty="0" smtClean="0">
                <a:latin typeface="+mn-ea"/>
                <a:ea typeface="+mn-ea"/>
              </a:rPr>
              <a:t>지속적인 </a:t>
            </a:r>
            <a:r>
              <a:rPr lang="ko-KR" altLang="en-US" sz="1000" dirty="0" smtClean="0">
                <a:latin typeface="+mn-ea"/>
                <a:ea typeface="+mn-ea"/>
              </a:rPr>
              <a:t>서비스 가능 </a:t>
            </a:r>
          </a:p>
          <a:p>
            <a:r>
              <a:rPr lang="en-US" altLang="ko-KR" sz="1000" dirty="0" smtClean="0">
                <a:latin typeface="+mn-ea"/>
                <a:ea typeface="+mn-ea"/>
              </a:rPr>
              <a:t>- </a:t>
            </a:r>
            <a:r>
              <a:rPr lang="ko-KR" altLang="en-US" sz="1000" dirty="0" smtClean="0">
                <a:latin typeface="+mn-ea"/>
                <a:ea typeface="+mn-ea"/>
              </a:rPr>
              <a:t>신선한 아이디어 확보 </a:t>
            </a:r>
          </a:p>
          <a:p>
            <a:endParaRPr lang="ko-KR" altLang="en-US" sz="1000" dirty="0" smtClean="0">
              <a:latin typeface="+mn-ea"/>
              <a:ea typeface="+mn-ea"/>
            </a:endParaRPr>
          </a:p>
        </p:txBody>
      </p:sp>
      <p:sp>
        <p:nvSpPr>
          <p:cNvPr id="26" name="위로 구부러진 화살표 25"/>
          <p:cNvSpPr/>
          <p:nvPr/>
        </p:nvSpPr>
        <p:spPr>
          <a:xfrm rot="17582904">
            <a:off x="1321613" y="2809107"/>
            <a:ext cx="864096" cy="504056"/>
          </a:xfrm>
          <a:prstGeom prst="curvedUpArrow">
            <a:avLst/>
          </a:prstGeom>
          <a:solidFill>
            <a:srgbClr val="BAB5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7" name="위로 구부러진 화살표 26"/>
          <p:cNvSpPr/>
          <p:nvPr/>
        </p:nvSpPr>
        <p:spPr>
          <a:xfrm rot="15738000" flipV="1">
            <a:off x="2524373" y="2774768"/>
            <a:ext cx="864096" cy="504123"/>
          </a:xfrm>
          <a:prstGeom prst="curvedUpArrow">
            <a:avLst/>
          </a:prstGeom>
          <a:solidFill>
            <a:srgbClr val="BAB5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9"/>
          <p:cNvSpPr txBox="1">
            <a:spLocks noChangeArrowheads="1"/>
          </p:cNvSpPr>
          <p:nvPr/>
        </p:nvSpPr>
        <p:spPr bwMode="auto">
          <a:xfrm>
            <a:off x="1064568" y="505247"/>
            <a:ext cx="1872207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ko-KR" sz="1600" dirty="0" smtClean="0">
                <a:solidFill>
                  <a:schemeClr val="accent1">
                    <a:lumMod val="75000"/>
                  </a:schemeClr>
                </a:solidFill>
                <a:latin typeface="나눔고딕 Bold" pitchFamily="50" charset="-127"/>
                <a:ea typeface="나눔고딕 Bold" pitchFamily="50" charset="-127"/>
              </a:rPr>
              <a:t>&gt;  3.</a:t>
            </a:r>
            <a:r>
              <a:rPr lang="ko-KR" altLang="en-US" sz="1600" dirty="0" smtClean="0">
                <a:solidFill>
                  <a:schemeClr val="accent1">
                    <a:lumMod val="75000"/>
                  </a:schemeClr>
                </a:solidFill>
                <a:latin typeface="나눔고딕 Bold" pitchFamily="50" charset="-127"/>
                <a:ea typeface="나눔고딕 Bold" pitchFamily="50" charset="-127"/>
              </a:rPr>
              <a:t>환경분석</a:t>
            </a:r>
            <a:endParaRPr lang="ko-KR" altLang="en-US" sz="1600" dirty="0">
              <a:solidFill>
                <a:schemeClr val="accent1">
                  <a:lumMod val="75000"/>
                </a:schemeClr>
              </a:solidFill>
              <a:latin typeface="나눔고딕 Bold" pitchFamily="50" charset="-127"/>
              <a:ea typeface="나눔고딕 Bold" pitchFamily="50" charset="-127"/>
            </a:endParaRPr>
          </a:p>
        </p:txBody>
      </p:sp>
      <p:pic>
        <p:nvPicPr>
          <p:cNvPr id="203778" name="Picture 2" descr="C:\Users\psk\AppData\Local\Temp\Hnc\BinData\EMB7d6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32520" y="5085184"/>
            <a:ext cx="4032448" cy="1345988"/>
          </a:xfrm>
          <a:prstGeom prst="rect">
            <a:avLst/>
          </a:prstGeom>
          <a:noFill/>
        </p:spPr>
      </p:pic>
      <p:sp>
        <p:nvSpPr>
          <p:cNvPr id="15" name="직사각형 14"/>
          <p:cNvSpPr/>
          <p:nvPr/>
        </p:nvSpPr>
        <p:spPr>
          <a:xfrm>
            <a:off x="344488" y="4149080"/>
            <a:ext cx="4320480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chemeClr val="bg1">
                  <a:lumMod val="50000"/>
                </a:schemeClr>
              </a:buClr>
              <a:buFont typeface="Wingdings" pitchFamily="2" charset="2"/>
              <a:buChar char="u"/>
            </a:pPr>
            <a:r>
              <a:rPr lang="ko-KR" altLang="en-US" sz="1000" dirty="0" smtClean="0">
                <a:latin typeface="+mn-ea"/>
                <a:ea typeface="+mn-ea"/>
              </a:rPr>
              <a:t> 국내 </a:t>
            </a:r>
            <a:r>
              <a:rPr lang="ko-KR" altLang="en-US" sz="1000" dirty="0" smtClean="0">
                <a:latin typeface="+mn-ea"/>
                <a:ea typeface="+mn-ea"/>
              </a:rPr>
              <a:t>디자인 시장 규모</a:t>
            </a:r>
            <a:r>
              <a:rPr lang="en-US" altLang="ko-KR" sz="1000" dirty="0" smtClean="0">
                <a:latin typeface="+mn-ea"/>
                <a:ea typeface="+mn-ea"/>
              </a:rPr>
              <a:t>:</a:t>
            </a:r>
            <a:r>
              <a:rPr lang="ko-KR" altLang="en-US" sz="1000" dirty="0" smtClean="0">
                <a:latin typeface="+mn-ea"/>
                <a:ea typeface="+mn-ea"/>
              </a:rPr>
              <a:t> </a:t>
            </a:r>
          </a:p>
          <a:p>
            <a:r>
              <a:rPr lang="ko-KR" altLang="en-US" sz="1000" dirty="0" smtClean="0">
                <a:latin typeface="+mn-ea"/>
                <a:ea typeface="+mn-ea"/>
              </a:rPr>
              <a:t>      </a:t>
            </a:r>
            <a:r>
              <a:rPr lang="en-US" altLang="ko-KR" sz="1000" dirty="0" smtClean="0">
                <a:latin typeface="+mn-ea"/>
                <a:ea typeface="+mn-ea"/>
              </a:rPr>
              <a:t>2010</a:t>
            </a:r>
            <a:r>
              <a:rPr lang="ko-KR" altLang="en-US" sz="1000" dirty="0" smtClean="0">
                <a:latin typeface="+mn-ea"/>
                <a:ea typeface="+mn-ea"/>
              </a:rPr>
              <a:t>년 기준 국내 시장 규모는 </a:t>
            </a:r>
            <a:r>
              <a:rPr lang="en-US" altLang="ko-KR" sz="1000" dirty="0" smtClean="0">
                <a:latin typeface="+mn-ea"/>
                <a:ea typeface="+mn-ea"/>
              </a:rPr>
              <a:t>7</a:t>
            </a:r>
            <a:r>
              <a:rPr lang="ko-KR" altLang="en-US" sz="1000" dirty="0" smtClean="0">
                <a:latin typeface="+mn-ea"/>
                <a:ea typeface="+mn-ea"/>
              </a:rPr>
              <a:t>조 </a:t>
            </a:r>
            <a:r>
              <a:rPr lang="en-US" altLang="ko-KR" sz="1000" dirty="0" smtClean="0">
                <a:latin typeface="+mn-ea"/>
                <a:ea typeface="+mn-ea"/>
              </a:rPr>
              <a:t>2</a:t>
            </a:r>
            <a:r>
              <a:rPr lang="ko-KR" altLang="en-US" sz="1000" dirty="0" smtClean="0">
                <a:latin typeface="+mn-ea"/>
                <a:ea typeface="+mn-ea"/>
              </a:rPr>
              <a:t>년간 </a:t>
            </a:r>
            <a:r>
              <a:rPr lang="en-US" altLang="ko-KR" sz="1000" dirty="0" smtClean="0">
                <a:latin typeface="+mn-ea"/>
                <a:ea typeface="+mn-ea"/>
              </a:rPr>
              <a:t>28%</a:t>
            </a:r>
            <a:r>
              <a:rPr lang="ko-KR" altLang="en-US" sz="1000" dirty="0" smtClean="0">
                <a:latin typeface="+mn-ea"/>
                <a:ea typeface="+mn-ea"/>
              </a:rPr>
              <a:t>성장하였으며</a:t>
            </a:r>
            <a:r>
              <a:rPr lang="en-US" altLang="ko-KR" sz="1000" dirty="0" smtClean="0">
                <a:latin typeface="+mn-ea"/>
                <a:ea typeface="+mn-ea"/>
              </a:rPr>
              <a:t>, </a:t>
            </a:r>
            <a:endParaRPr lang="en-US" altLang="ko-KR" sz="1000" dirty="0" smtClean="0">
              <a:latin typeface="+mn-ea"/>
              <a:ea typeface="+mn-ea"/>
            </a:endParaRPr>
          </a:p>
          <a:p>
            <a:r>
              <a:rPr lang="en-US" altLang="ko-KR" sz="1000" dirty="0" smtClean="0">
                <a:latin typeface="+mn-ea"/>
                <a:ea typeface="+mn-ea"/>
              </a:rPr>
              <a:t> </a:t>
            </a:r>
            <a:r>
              <a:rPr lang="en-US" altLang="ko-KR" sz="1000" dirty="0" smtClean="0">
                <a:latin typeface="+mn-ea"/>
                <a:ea typeface="+mn-ea"/>
              </a:rPr>
              <a:t>     </a:t>
            </a:r>
            <a:r>
              <a:rPr lang="ko-KR" altLang="en-US" sz="1000" dirty="0" smtClean="0">
                <a:latin typeface="+mn-ea"/>
                <a:ea typeface="+mn-ea"/>
              </a:rPr>
              <a:t>고용은 </a:t>
            </a:r>
            <a:r>
              <a:rPr lang="en-US" altLang="ko-KR" sz="1000" dirty="0" smtClean="0">
                <a:latin typeface="+mn-ea"/>
                <a:ea typeface="+mn-ea"/>
              </a:rPr>
              <a:t>2</a:t>
            </a:r>
            <a:r>
              <a:rPr lang="ko-KR" altLang="en-US" sz="1000" dirty="0" smtClean="0">
                <a:latin typeface="+mn-ea"/>
                <a:ea typeface="+mn-ea"/>
              </a:rPr>
              <a:t>년간 </a:t>
            </a:r>
            <a:r>
              <a:rPr lang="en-US" altLang="ko-KR" sz="1000" dirty="0" smtClean="0">
                <a:latin typeface="+mn-ea"/>
                <a:ea typeface="+mn-ea"/>
              </a:rPr>
              <a:t>2</a:t>
            </a:r>
            <a:r>
              <a:rPr lang="ko-KR" altLang="en-US" sz="1000" dirty="0" smtClean="0">
                <a:latin typeface="+mn-ea"/>
                <a:ea typeface="+mn-ea"/>
              </a:rPr>
              <a:t>배 증가 </a:t>
            </a:r>
          </a:p>
          <a:p>
            <a:r>
              <a:rPr lang="ko-KR" altLang="en-US" sz="1000" dirty="0" smtClean="0">
                <a:latin typeface="+mn-ea"/>
                <a:ea typeface="+mn-ea"/>
              </a:rPr>
              <a:t>      </a:t>
            </a:r>
            <a:r>
              <a:rPr lang="en-US" altLang="ko-KR" sz="1000" dirty="0" smtClean="0">
                <a:latin typeface="+mn-ea"/>
                <a:ea typeface="+mn-ea"/>
              </a:rPr>
              <a:t>(</a:t>
            </a:r>
            <a:r>
              <a:rPr lang="ko-KR" altLang="en-US" sz="1000" dirty="0" smtClean="0">
                <a:latin typeface="+mn-ea"/>
                <a:ea typeface="+mn-ea"/>
              </a:rPr>
              <a:t>출처</a:t>
            </a:r>
            <a:r>
              <a:rPr lang="en-US" altLang="ko-KR" sz="1000" dirty="0" smtClean="0">
                <a:latin typeface="+mn-ea"/>
                <a:ea typeface="+mn-ea"/>
              </a:rPr>
              <a:t>: </a:t>
            </a:r>
            <a:r>
              <a:rPr lang="ko-KR" altLang="en-US" sz="1000" dirty="0" err="1" smtClean="0">
                <a:latin typeface="+mn-ea"/>
                <a:ea typeface="+mn-ea"/>
              </a:rPr>
              <a:t>지식경재부와</a:t>
            </a:r>
            <a:r>
              <a:rPr lang="ko-KR" altLang="en-US" sz="1000" dirty="0" smtClean="0">
                <a:latin typeface="+mn-ea"/>
                <a:ea typeface="+mn-ea"/>
              </a:rPr>
              <a:t> 한국디자인 진흥원 공동조사</a:t>
            </a:r>
            <a:r>
              <a:rPr lang="en-US" altLang="ko-KR" sz="1000" dirty="0" smtClean="0">
                <a:latin typeface="+mn-ea"/>
                <a:ea typeface="+mn-ea"/>
              </a:rPr>
              <a:t>) </a:t>
            </a:r>
          </a:p>
          <a:p>
            <a:r>
              <a:rPr lang="en-US" altLang="ko-KR" sz="1000" dirty="0" smtClean="0">
                <a:latin typeface="+mn-ea"/>
                <a:ea typeface="+mn-ea"/>
              </a:rPr>
              <a:t>      7</a:t>
            </a:r>
            <a:r>
              <a:rPr lang="ko-KR" altLang="en-US" sz="1000" dirty="0" smtClean="0">
                <a:latin typeface="+mn-ea"/>
                <a:ea typeface="+mn-ea"/>
              </a:rPr>
              <a:t>년이 지난 </a:t>
            </a:r>
            <a:r>
              <a:rPr lang="en-US" altLang="ko-KR" sz="1000" dirty="0" smtClean="0">
                <a:latin typeface="+mn-ea"/>
                <a:ea typeface="+mn-ea"/>
              </a:rPr>
              <a:t>2017</a:t>
            </a:r>
            <a:r>
              <a:rPr lang="ko-KR" altLang="en-US" sz="1000" dirty="0" smtClean="0">
                <a:latin typeface="+mn-ea"/>
                <a:ea typeface="+mn-ea"/>
              </a:rPr>
              <a:t>년에는 약 </a:t>
            </a:r>
            <a:r>
              <a:rPr lang="en-US" altLang="ko-KR" sz="1000" dirty="0" smtClean="0">
                <a:latin typeface="+mn-ea"/>
                <a:ea typeface="+mn-ea"/>
              </a:rPr>
              <a:t>15</a:t>
            </a:r>
            <a:r>
              <a:rPr lang="ko-KR" altLang="en-US" sz="1000" dirty="0" smtClean="0">
                <a:latin typeface="+mn-ea"/>
                <a:ea typeface="+mn-ea"/>
              </a:rPr>
              <a:t>조 정도의 시장이 예측된다</a:t>
            </a:r>
            <a:r>
              <a:rPr lang="en-US" altLang="ko-KR" sz="1000" dirty="0" smtClean="0">
                <a:latin typeface="+mn-ea"/>
                <a:ea typeface="+mn-ea"/>
              </a:rPr>
              <a:t>. </a:t>
            </a:r>
            <a:endParaRPr lang="en-US" altLang="ko-KR" sz="1000" dirty="0">
              <a:latin typeface="+mn-ea"/>
              <a:ea typeface="+mn-ea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940124" y="2492896"/>
            <a:ext cx="1008112" cy="1008112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600" b="1" dirty="0" smtClean="0">
                <a:latin typeface="+mn-ea"/>
              </a:rPr>
              <a:t>2500</a:t>
            </a:r>
            <a:endParaRPr lang="ko-KR" altLang="en-US" sz="1600" b="1" dirty="0">
              <a:latin typeface="+mn-ea"/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4664968" y="1988840"/>
            <a:ext cx="1368152" cy="1368152"/>
          </a:xfrm>
          <a:prstGeom prst="ellipse">
            <a:avLst/>
          </a:prstGeom>
          <a:solidFill>
            <a:srgbClr val="2A9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b="1" dirty="0" smtClean="0">
                <a:latin typeface="+mn-ea"/>
              </a:rPr>
              <a:t>3</a:t>
            </a:r>
            <a:r>
              <a:rPr lang="ko-KR" altLang="en-US" b="1" dirty="0" smtClean="0">
                <a:latin typeface="+mn-ea"/>
              </a:rPr>
              <a:t>만</a:t>
            </a:r>
            <a:endParaRPr lang="ko-KR" altLang="en-US" b="1" dirty="0">
              <a:latin typeface="+mn-ea"/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787996" y="1916832"/>
            <a:ext cx="1368152" cy="1368152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b="1" dirty="0" smtClean="0">
                <a:latin typeface="+mn-ea"/>
              </a:rPr>
              <a:t>150</a:t>
            </a:r>
            <a:r>
              <a:rPr lang="ko-KR" altLang="en-US" b="1" dirty="0" smtClean="0">
                <a:latin typeface="+mn-ea"/>
              </a:rPr>
              <a:t>만</a:t>
            </a:r>
            <a:endParaRPr lang="ko-KR" altLang="en-US" b="1" dirty="0">
              <a:latin typeface="+mn-ea"/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5728370" y="2492896"/>
            <a:ext cx="1008112" cy="1008112"/>
          </a:xfrm>
          <a:prstGeom prst="ellipse">
            <a:avLst/>
          </a:prstGeom>
          <a:solidFill>
            <a:srgbClr val="BAB5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600" b="1" dirty="0" smtClean="0">
                <a:latin typeface="+mn-ea"/>
              </a:rPr>
              <a:t>4</a:t>
            </a:r>
            <a:r>
              <a:rPr lang="ko-KR" altLang="en-US" sz="1600" b="1" dirty="0" smtClean="0">
                <a:latin typeface="+mn-ea"/>
              </a:rPr>
              <a:t>천</a:t>
            </a:r>
            <a:endParaRPr lang="ko-KR" altLang="en-US" sz="1600" b="1" dirty="0">
              <a:latin typeface="+mn-ea"/>
            </a:endParaRPr>
          </a:p>
        </p:txBody>
      </p:sp>
      <p:sp>
        <p:nvSpPr>
          <p:cNvPr id="21" name="사각형 설명선 20"/>
          <p:cNvSpPr/>
          <p:nvPr/>
        </p:nvSpPr>
        <p:spPr>
          <a:xfrm>
            <a:off x="2372172" y="2060848"/>
            <a:ext cx="1080120" cy="288032"/>
          </a:xfrm>
          <a:prstGeom prst="wedgeRectCallout">
            <a:avLst>
              <a:gd name="adj1" fmla="val -39352"/>
              <a:gd name="adj2" fmla="val 1319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ko-KR" altLang="en-US" sz="10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디자인실</a:t>
            </a:r>
            <a:r>
              <a:rPr lang="ko-KR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보유기업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2" name="사각형 설명선 21"/>
          <p:cNvSpPr/>
          <p:nvPr/>
        </p:nvSpPr>
        <p:spPr>
          <a:xfrm>
            <a:off x="200472" y="1841773"/>
            <a:ext cx="1080120" cy="288032"/>
          </a:xfrm>
          <a:prstGeom prst="wedgeRectCallout">
            <a:avLst>
              <a:gd name="adj1" fmla="val 42660"/>
              <a:gd name="adj2" fmla="val 10549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ko-KR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중소기업 수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3" name="사각형 설명선 22"/>
          <p:cNvSpPr/>
          <p:nvPr/>
        </p:nvSpPr>
        <p:spPr>
          <a:xfrm>
            <a:off x="5961112" y="2060848"/>
            <a:ext cx="1080120" cy="288032"/>
          </a:xfrm>
          <a:prstGeom prst="wedgeRectCallout">
            <a:avLst>
              <a:gd name="adj1" fmla="val -39352"/>
              <a:gd name="adj2" fmla="val 1319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ko-KR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디자인 학과 수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4" name="사각형 설명선 23"/>
          <p:cNvSpPr/>
          <p:nvPr/>
        </p:nvSpPr>
        <p:spPr>
          <a:xfrm>
            <a:off x="4112543" y="1841773"/>
            <a:ext cx="1080120" cy="288032"/>
          </a:xfrm>
          <a:prstGeom prst="wedgeRectCallout">
            <a:avLst>
              <a:gd name="adj1" fmla="val 42660"/>
              <a:gd name="adj2" fmla="val 10549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ko-KR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디자인학과 인원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7095356" y="1988840"/>
            <a:ext cx="1368152" cy="1368152"/>
          </a:xfrm>
          <a:prstGeom prst="ellipse">
            <a:avLst/>
          </a:prstGeom>
          <a:solidFill>
            <a:srgbClr val="2A9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b="1" dirty="0" smtClean="0">
                <a:latin typeface="+mn-ea"/>
              </a:rPr>
              <a:t>250</a:t>
            </a:r>
            <a:r>
              <a:rPr lang="ko-KR" altLang="en-US" b="1" dirty="0" smtClean="0">
                <a:latin typeface="+mn-ea"/>
              </a:rPr>
              <a:t>만</a:t>
            </a:r>
            <a:endParaRPr lang="ko-KR" altLang="en-US" b="1" dirty="0">
              <a:latin typeface="+mn-ea"/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8158758" y="2492896"/>
            <a:ext cx="1008112" cy="1008112"/>
          </a:xfrm>
          <a:prstGeom prst="ellipse">
            <a:avLst/>
          </a:prstGeom>
          <a:solidFill>
            <a:srgbClr val="BAB5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600" b="1" dirty="0" smtClean="0">
                <a:latin typeface="+mn-ea"/>
              </a:rPr>
              <a:t>3</a:t>
            </a:r>
            <a:r>
              <a:rPr lang="ko-KR" altLang="en-US" sz="1600" b="1" dirty="0" smtClean="0">
                <a:latin typeface="+mn-ea"/>
              </a:rPr>
              <a:t>만</a:t>
            </a:r>
            <a:endParaRPr lang="ko-KR" altLang="en-US" sz="1600" b="1" dirty="0">
              <a:latin typeface="+mn-ea"/>
            </a:endParaRPr>
          </a:p>
        </p:txBody>
      </p:sp>
      <p:sp>
        <p:nvSpPr>
          <p:cNvPr id="27" name="사각형 설명선 26"/>
          <p:cNvSpPr/>
          <p:nvPr/>
        </p:nvSpPr>
        <p:spPr>
          <a:xfrm>
            <a:off x="8571756" y="2060848"/>
            <a:ext cx="1080120" cy="288032"/>
          </a:xfrm>
          <a:prstGeom prst="wedgeRectCallout">
            <a:avLst>
              <a:gd name="adj1" fmla="val -39352"/>
              <a:gd name="adj2" fmla="val 1319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ko-KR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디자인 학원 수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8" name="사각형 설명선 27"/>
          <p:cNvSpPr/>
          <p:nvPr/>
        </p:nvSpPr>
        <p:spPr>
          <a:xfrm>
            <a:off x="6729561" y="1772816"/>
            <a:ext cx="1080120" cy="288032"/>
          </a:xfrm>
          <a:prstGeom prst="wedgeRectCallout">
            <a:avLst>
              <a:gd name="adj1" fmla="val 42660"/>
              <a:gd name="adj2" fmla="val 10549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ko-KR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디자인 학원 인원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1280592" y="1196752"/>
            <a:ext cx="1368152" cy="4008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ko-KR" altLang="en-US" sz="2000" b="1" dirty="0" smtClean="0">
                <a:solidFill>
                  <a:srgbClr val="3180B1"/>
                </a:solidFill>
                <a:latin typeface="+mn-ea"/>
              </a:rPr>
              <a:t>잠재수요</a:t>
            </a:r>
            <a:endParaRPr lang="ko-KR" altLang="en-US" sz="2000" b="1" dirty="0">
              <a:solidFill>
                <a:srgbClr val="3180B1"/>
              </a:solidFill>
              <a:latin typeface="+mn-ea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6214542" y="1196752"/>
            <a:ext cx="1368152" cy="4008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ko-KR" altLang="en-US" sz="2000" b="1" dirty="0" smtClean="0">
                <a:solidFill>
                  <a:srgbClr val="3180B1"/>
                </a:solidFill>
                <a:latin typeface="+mn-ea"/>
              </a:rPr>
              <a:t>잠재공급</a:t>
            </a:r>
            <a:endParaRPr lang="ko-KR" altLang="en-US" sz="2000" b="1" dirty="0">
              <a:solidFill>
                <a:srgbClr val="3180B1"/>
              </a:solidFill>
              <a:latin typeface="+mn-ea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5025008" y="4293096"/>
            <a:ext cx="4464496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chemeClr val="bg1">
                  <a:lumMod val="50000"/>
                </a:schemeClr>
              </a:buClr>
              <a:buFont typeface="Wingdings" pitchFamily="2" charset="2"/>
              <a:buChar char="u"/>
            </a:pPr>
            <a:r>
              <a:rPr lang="ko-KR" altLang="en-US" sz="1000" dirty="0" smtClean="0">
                <a:latin typeface="+mn-ea"/>
                <a:ea typeface="+mn-ea"/>
              </a:rPr>
              <a:t>  주요 </a:t>
            </a:r>
            <a:r>
              <a:rPr lang="ko-KR" altLang="en-US" sz="1000" dirty="0" smtClean="0">
                <a:latin typeface="+mn-ea"/>
                <a:ea typeface="+mn-ea"/>
              </a:rPr>
              <a:t>국가 시장 </a:t>
            </a:r>
            <a:r>
              <a:rPr lang="ko-KR" altLang="en-US" sz="1000" dirty="0" smtClean="0">
                <a:latin typeface="+mn-ea"/>
                <a:ea typeface="+mn-ea"/>
              </a:rPr>
              <a:t>규모 </a:t>
            </a:r>
            <a:r>
              <a:rPr lang="en-US" altLang="ko-KR" sz="1000" dirty="0" smtClean="0">
                <a:latin typeface="+mn-ea"/>
                <a:ea typeface="+mn-ea"/>
              </a:rPr>
              <a:t>(2010</a:t>
            </a:r>
            <a:r>
              <a:rPr lang="ko-KR" altLang="en-US" sz="1000" dirty="0" smtClean="0">
                <a:latin typeface="+mn-ea"/>
                <a:ea typeface="+mn-ea"/>
              </a:rPr>
              <a:t>년 </a:t>
            </a:r>
            <a:r>
              <a:rPr lang="ko-KR" altLang="en-US" sz="1000" dirty="0" smtClean="0">
                <a:latin typeface="+mn-ea"/>
                <a:ea typeface="+mn-ea"/>
              </a:rPr>
              <a:t>기준</a:t>
            </a:r>
            <a:r>
              <a:rPr lang="en-US" altLang="ko-KR" sz="1000" dirty="0" smtClean="0">
                <a:latin typeface="+mn-ea"/>
                <a:ea typeface="+mn-ea"/>
              </a:rPr>
              <a:t>)</a:t>
            </a:r>
            <a:r>
              <a:rPr lang="ko-KR" altLang="en-US" sz="1000" dirty="0" smtClean="0">
                <a:latin typeface="+mn-ea"/>
                <a:ea typeface="+mn-ea"/>
              </a:rPr>
              <a:t> </a:t>
            </a:r>
            <a:endParaRPr lang="en-US" altLang="ko-KR" sz="1000" dirty="0" smtClean="0">
              <a:latin typeface="+mn-ea"/>
              <a:ea typeface="+mn-ea"/>
            </a:endParaRPr>
          </a:p>
          <a:p>
            <a:endParaRPr lang="ko-KR" altLang="en-US" sz="1000" dirty="0" smtClean="0">
              <a:latin typeface="+mn-ea"/>
              <a:ea typeface="+mn-ea"/>
            </a:endParaRPr>
          </a:p>
          <a:p>
            <a:r>
              <a:rPr lang="ko-KR" altLang="en-US" sz="1000" dirty="0" smtClean="0">
                <a:latin typeface="+mn-ea"/>
                <a:ea typeface="+mn-ea"/>
              </a:rPr>
              <a:t>       미국</a:t>
            </a:r>
            <a:r>
              <a:rPr lang="en-US" altLang="ko-KR" sz="1000" dirty="0" smtClean="0">
                <a:latin typeface="+mn-ea"/>
                <a:ea typeface="+mn-ea"/>
              </a:rPr>
              <a:t>: 80</a:t>
            </a:r>
            <a:r>
              <a:rPr lang="ko-KR" altLang="en-US" sz="1000" dirty="0" smtClean="0">
                <a:latin typeface="+mn-ea"/>
                <a:ea typeface="+mn-ea"/>
              </a:rPr>
              <a:t>조        </a:t>
            </a:r>
            <a:r>
              <a:rPr lang="ko-KR" altLang="en-US" sz="1000" dirty="0" smtClean="0">
                <a:latin typeface="+mn-ea"/>
                <a:ea typeface="+mn-ea"/>
              </a:rPr>
              <a:t> 출처</a:t>
            </a:r>
            <a:r>
              <a:rPr lang="en-US" altLang="ko-KR" sz="1000" dirty="0" smtClean="0">
                <a:latin typeface="+mn-ea"/>
                <a:ea typeface="+mn-ea"/>
              </a:rPr>
              <a:t>: US Census Bureau </a:t>
            </a:r>
          </a:p>
          <a:p>
            <a:r>
              <a:rPr lang="en-US" altLang="ko-KR" sz="1000" dirty="0" smtClean="0">
                <a:latin typeface="+mn-ea"/>
                <a:ea typeface="+mn-ea"/>
              </a:rPr>
              <a:t>       </a:t>
            </a:r>
            <a:r>
              <a:rPr lang="ko-KR" altLang="en-US" sz="1000" dirty="0" smtClean="0">
                <a:latin typeface="+mn-ea"/>
                <a:ea typeface="+mn-ea"/>
              </a:rPr>
              <a:t>영국</a:t>
            </a:r>
            <a:r>
              <a:rPr lang="en-US" altLang="ko-KR" sz="1000" dirty="0" smtClean="0">
                <a:latin typeface="+mn-ea"/>
                <a:ea typeface="+mn-ea"/>
              </a:rPr>
              <a:t>: 23.3</a:t>
            </a:r>
            <a:r>
              <a:rPr lang="ko-KR" altLang="en-US" sz="1000" dirty="0" smtClean="0">
                <a:latin typeface="+mn-ea"/>
                <a:ea typeface="+mn-ea"/>
              </a:rPr>
              <a:t>조      출처</a:t>
            </a:r>
            <a:r>
              <a:rPr lang="en-US" altLang="ko-KR" sz="1000" dirty="0" smtClean="0">
                <a:latin typeface="+mn-ea"/>
                <a:ea typeface="+mn-ea"/>
              </a:rPr>
              <a:t>: The Business of Design, </a:t>
            </a:r>
            <a:endParaRPr lang="en-US" altLang="ko-KR" sz="1000" dirty="0" smtClean="0">
              <a:latin typeface="+mn-ea"/>
              <a:ea typeface="+mn-ea"/>
            </a:endParaRPr>
          </a:p>
          <a:p>
            <a:r>
              <a:rPr lang="en-US" altLang="ko-KR" sz="1000" dirty="0" smtClean="0">
                <a:latin typeface="+mn-ea"/>
                <a:ea typeface="+mn-ea"/>
              </a:rPr>
              <a:t> </a:t>
            </a:r>
            <a:r>
              <a:rPr lang="en-US" altLang="ko-KR" sz="1000" dirty="0" smtClean="0">
                <a:latin typeface="+mn-ea"/>
                <a:ea typeface="+mn-ea"/>
              </a:rPr>
              <a:t>                                         Design </a:t>
            </a:r>
            <a:r>
              <a:rPr lang="en-US" altLang="ko-KR" sz="1000" dirty="0" smtClean="0">
                <a:latin typeface="+mn-ea"/>
                <a:ea typeface="+mn-ea"/>
              </a:rPr>
              <a:t>Industry Research, UK Design </a:t>
            </a:r>
            <a:r>
              <a:rPr lang="en-US" altLang="ko-KR" sz="1000" dirty="0" err="1" smtClean="0">
                <a:latin typeface="+mn-ea"/>
                <a:ea typeface="+mn-ea"/>
              </a:rPr>
              <a:t>Counil</a:t>
            </a:r>
            <a:r>
              <a:rPr lang="en-US" altLang="ko-KR" sz="1000" dirty="0" smtClean="0">
                <a:latin typeface="+mn-ea"/>
                <a:ea typeface="+mn-ea"/>
              </a:rPr>
              <a:t> </a:t>
            </a:r>
          </a:p>
          <a:p>
            <a:r>
              <a:rPr lang="en-US" altLang="ko-KR" sz="1000" dirty="0" smtClean="0">
                <a:latin typeface="+mn-ea"/>
                <a:ea typeface="+mn-ea"/>
              </a:rPr>
              <a:t>       </a:t>
            </a:r>
            <a:r>
              <a:rPr lang="ko-KR" altLang="en-US" sz="1000" dirty="0" smtClean="0">
                <a:latin typeface="+mn-ea"/>
                <a:ea typeface="+mn-ea"/>
              </a:rPr>
              <a:t>일본</a:t>
            </a:r>
            <a:r>
              <a:rPr lang="en-US" altLang="ko-KR" sz="1000" dirty="0" smtClean="0">
                <a:latin typeface="+mn-ea"/>
                <a:ea typeface="+mn-ea"/>
              </a:rPr>
              <a:t>: 20.3</a:t>
            </a:r>
            <a:r>
              <a:rPr lang="ko-KR" altLang="en-US" sz="1000" dirty="0" smtClean="0">
                <a:latin typeface="+mn-ea"/>
                <a:ea typeface="+mn-ea"/>
              </a:rPr>
              <a:t>조      출처</a:t>
            </a:r>
            <a:r>
              <a:rPr lang="en-US" altLang="ko-KR" sz="1000" dirty="0" smtClean="0">
                <a:latin typeface="+mn-ea"/>
                <a:ea typeface="+mn-ea"/>
              </a:rPr>
              <a:t>: </a:t>
            </a:r>
            <a:r>
              <a:rPr lang="en-US" altLang="ko-KR" sz="1000" dirty="0" err="1" smtClean="0">
                <a:latin typeface="+mn-ea"/>
                <a:ea typeface="+mn-ea"/>
              </a:rPr>
              <a:t>Nikkiei</a:t>
            </a:r>
            <a:r>
              <a:rPr lang="en-US" altLang="ko-KR" sz="1000" dirty="0" smtClean="0">
                <a:latin typeface="+mn-ea"/>
                <a:ea typeface="+mn-ea"/>
              </a:rPr>
              <a:t> Design </a:t>
            </a:r>
          </a:p>
          <a:p>
            <a:r>
              <a:rPr lang="en-US" altLang="ko-KR" sz="1000" dirty="0" smtClean="0">
                <a:latin typeface="+mn-ea"/>
                <a:ea typeface="+mn-ea"/>
              </a:rPr>
              <a:t>       </a:t>
            </a:r>
            <a:r>
              <a:rPr lang="ko-KR" altLang="en-US" sz="1000" dirty="0" smtClean="0">
                <a:latin typeface="+mn-ea"/>
                <a:ea typeface="+mn-ea"/>
              </a:rPr>
              <a:t>한국</a:t>
            </a:r>
            <a:r>
              <a:rPr lang="en-US" altLang="ko-KR" sz="1000" dirty="0" smtClean="0">
                <a:latin typeface="+mn-ea"/>
                <a:ea typeface="+mn-ea"/>
              </a:rPr>
              <a:t>: 7.1</a:t>
            </a:r>
            <a:r>
              <a:rPr lang="ko-KR" altLang="en-US" sz="1000" dirty="0" smtClean="0">
                <a:latin typeface="+mn-ea"/>
                <a:ea typeface="+mn-ea"/>
              </a:rPr>
              <a:t>조      </a:t>
            </a:r>
            <a:r>
              <a:rPr lang="ko-KR" altLang="en-US" sz="1000" dirty="0" smtClean="0">
                <a:latin typeface="+mn-ea"/>
                <a:ea typeface="+mn-ea"/>
              </a:rPr>
              <a:t>  </a:t>
            </a:r>
            <a:r>
              <a:rPr lang="ko-KR" altLang="en-US" sz="1000" dirty="0" smtClean="0">
                <a:latin typeface="+mn-ea"/>
                <a:ea typeface="+mn-ea"/>
              </a:rPr>
              <a:t>출처</a:t>
            </a:r>
            <a:r>
              <a:rPr lang="en-US" altLang="ko-KR" sz="1000" dirty="0" smtClean="0">
                <a:latin typeface="+mn-ea"/>
                <a:ea typeface="+mn-ea"/>
              </a:rPr>
              <a:t>: </a:t>
            </a:r>
            <a:r>
              <a:rPr lang="ko-KR" altLang="en-US" sz="1000" dirty="0" err="1" smtClean="0">
                <a:latin typeface="+mn-ea"/>
                <a:ea typeface="+mn-ea"/>
              </a:rPr>
              <a:t>지식경재부와</a:t>
            </a:r>
            <a:r>
              <a:rPr lang="ko-KR" altLang="en-US" sz="1000" dirty="0" smtClean="0">
                <a:latin typeface="+mn-ea"/>
                <a:ea typeface="+mn-ea"/>
              </a:rPr>
              <a:t> 한국디자인 진흥원 </a:t>
            </a:r>
            <a:endParaRPr lang="ko-KR" altLang="en-US" sz="1000" dirty="0">
              <a:latin typeface="+mn-ea"/>
              <a:ea typeface="+mn-ea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461442" y="3748261"/>
            <a:ext cx="2547342" cy="4008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ko-KR" altLang="en-US" sz="1400" b="1" dirty="0" smtClean="0">
                <a:solidFill>
                  <a:srgbClr val="3180B1"/>
                </a:solidFill>
                <a:latin typeface="+mn-ea"/>
              </a:rPr>
              <a:t>디자인 시장 규모 </a:t>
            </a:r>
            <a:endParaRPr lang="ko-KR" altLang="en-US" sz="1400" b="1" dirty="0">
              <a:solidFill>
                <a:srgbClr val="3180B1"/>
              </a:solidFill>
              <a:latin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직사각형 94"/>
          <p:cNvSpPr/>
          <p:nvPr/>
        </p:nvSpPr>
        <p:spPr>
          <a:xfrm>
            <a:off x="488504" y="980728"/>
            <a:ext cx="8928992" cy="54726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Picture 14"/>
          <p:cNvPicPr>
            <a:picLocks noChangeAspect="1" noChangeArrowheads="1"/>
          </p:cNvPicPr>
          <p:nvPr/>
        </p:nvPicPr>
        <p:blipFill>
          <a:blip r:embed="rId2" cstate="print"/>
          <a:srcRect t="9136"/>
          <a:stretch>
            <a:fillRect/>
          </a:stretch>
        </p:blipFill>
        <p:spPr bwMode="auto">
          <a:xfrm>
            <a:off x="7803604" y="4707027"/>
            <a:ext cx="1152128" cy="356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AutoShape 321"/>
          <p:cNvSpPr>
            <a:spLocks noChangeArrowheads="1"/>
          </p:cNvSpPr>
          <p:nvPr/>
        </p:nvSpPr>
        <p:spPr bwMode="auto">
          <a:xfrm>
            <a:off x="917542" y="2204864"/>
            <a:ext cx="8063943" cy="2880320"/>
          </a:xfrm>
          <a:prstGeom prst="roundRect">
            <a:avLst>
              <a:gd name="adj" fmla="val 1375"/>
            </a:avLst>
          </a:prstGeom>
          <a:noFill/>
          <a:ln w="19050">
            <a:solidFill>
              <a:srgbClr val="DDD2C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tIns="154800"/>
          <a:lstStyle/>
          <a:p>
            <a:pPr latinLnBrk="0">
              <a:lnSpc>
                <a:spcPct val="120000"/>
              </a:lnSpc>
              <a:spcBef>
                <a:spcPct val="20000"/>
              </a:spcBef>
              <a:buFont typeface="Wingdings" pitchFamily="2" charset="2"/>
              <a:buNone/>
            </a:pPr>
            <a:endParaRPr lang="en-US" altLang="ko-KR" sz="18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" name="Picture 193" descr="외부환경측면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3553" t="22873" r="42729" b="51180"/>
          <a:stretch/>
        </p:blipFill>
        <p:spPr bwMode="auto">
          <a:xfrm flipH="1">
            <a:off x="3855600" y="3876216"/>
            <a:ext cx="1727606" cy="67699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타원 4"/>
          <p:cNvSpPr/>
          <p:nvPr/>
        </p:nvSpPr>
        <p:spPr>
          <a:xfrm>
            <a:off x="985595" y="2323634"/>
            <a:ext cx="625550" cy="625548"/>
          </a:xfrm>
          <a:prstGeom prst="ellipse">
            <a:avLst/>
          </a:prstGeom>
          <a:solidFill>
            <a:srgbClr val="B3D8DF">
              <a:alpha val="25000"/>
            </a:srgbClr>
          </a:solidFill>
          <a:ln w="63500" cmpd="sng">
            <a:noFill/>
          </a:ln>
          <a:effectLst/>
        </p:spPr>
        <p:txBody>
          <a:bodyPr wrap="square" lIns="0" tIns="0" rIns="0" bIns="0" anchor="ctr"/>
          <a:lstStyle/>
          <a:p>
            <a:pPr latinLnBrk="0"/>
            <a:endParaRPr lang="ko-KR" altLang="en-US" sz="900" b="1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타원 5"/>
          <p:cNvSpPr/>
          <p:nvPr/>
        </p:nvSpPr>
        <p:spPr>
          <a:xfrm>
            <a:off x="1031044" y="2403378"/>
            <a:ext cx="769232" cy="769232"/>
          </a:xfrm>
          <a:prstGeom prst="ellipse">
            <a:avLst/>
          </a:prstGeom>
          <a:solidFill>
            <a:srgbClr val="C1DFE5">
              <a:alpha val="89804"/>
            </a:srgbClr>
          </a:solidFill>
          <a:ln w="63500" cmpd="sng">
            <a:noFill/>
          </a:ln>
          <a:effectLst/>
        </p:spPr>
        <p:txBody>
          <a:bodyPr wrap="square" lIns="0" tIns="0" rIns="0" bIns="0" anchor="ctr"/>
          <a:lstStyle/>
          <a:p>
            <a:pPr latinLnBrk="0"/>
            <a:endParaRPr lang="ko-KR" altLang="en-US" sz="900" b="1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0137" y="2339620"/>
            <a:ext cx="382586" cy="273600"/>
          </a:xfrm>
          <a:prstGeom prst="rect">
            <a:avLst/>
          </a:prstGeom>
        </p:spPr>
      </p:pic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2134704140"/>
              </p:ext>
            </p:extLst>
          </p:nvPr>
        </p:nvGraphicFramePr>
        <p:xfrm>
          <a:off x="2356750" y="1052736"/>
          <a:ext cx="2467631" cy="239094"/>
        </p:xfrm>
        <a:graphic>
          <a:graphicData uri="http://schemas.openxmlformats.org/drawingml/2006/table">
            <a:tbl>
              <a:tblPr/>
              <a:tblGrid>
                <a:gridCol w="2467631"/>
              </a:tblGrid>
              <a:tr h="239094">
                <a:tc>
                  <a:txBody>
                    <a:bodyPr/>
                    <a:lstStyle/>
                    <a:p>
                      <a:pPr marL="180975" lvl="0" indent="-90488" algn="l" defTabSz="914400" rtl="0" eaLnBrk="1" fontAlgn="base" latinLnBrk="0" hangingPunct="1">
                        <a:lnSpc>
                          <a:spcPts val="8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kumimoji="1" lang="ko-KR" altLang="en-US" sz="900" kern="120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주식회사 아이유아이</a:t>
                      </a:r>
                    </a:p>
                  </a:txBody>
                  <a:tcPr marL="72000" marR="90000" marT="3600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1815037227"/>
              </p:ext>
            </p:extLst>
          </p:nvPr>
        </p:nvGraphicFramePr>
        <p:xfrm>
          <a:off x="921698" y="1052736"/>
          <a:ext cx="1349197" cy="239094"/>
        </p:xfrm>
        <a:graphic>
          <a:graphicData uri="http://schemas.openxmlformats.org/drawingml/2006/table">
            <a:tbl>
              <a:tblPr/>
              <a:tblGrid>
                <a:gridCol w="1349197"/>
              </a:tblGrid>
              <a:tr h="239094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00" b="1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회   사   명</a:t>
                      </a:r>
                    </a:p>
                  </a:txBody>
                  <a:tcPr marL="90000" marR="90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3EDF9">
                        <a:alpha val="44000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808399656"/>
              </p:ext>
            </p:extLst>
          </p:nvPr>
        </p:nvGraphicFramePr>
        <p:xfrm>
          <a:off x="2356749" y="1340768"/>
          <a:ext cx="6628699" cy="239094"/>
        </p:xfrm>
        <a:graphic>
          <a:graphicData uri="http://schemas.openxmlformats.org/drawingml/2006/table">
            <a:tbl>
              <a:tblPr/>
              <a:tblGrid>
                <a:gridCol w="6628699"/>
              </a:tblGrid>
              <a:tr h="239094">
                <a:tc>
                  <a:txBody>
                    <a:bodyPr/>
                    <a:lstStyle/>
                    <a:p>
                      <a:pPr marL="180975" lvl="0" indent="-90488" algn="l" defTabSz="914400" rtl="0" eaLnBrk="1" fontAlgn="base" latinLnBrk="0" hangingPunct="1">
                        <a:lnSpc>
                          <a:spcPts val="8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kumimoji="1" lang="en-US" altLang="ko-KR" sz="900" kern="120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MS Dynamics CRM </a:t>
                      </a:r>
                      <a:r>
                        <a:rPr kumimoji="1" lang="ko-KR" altLang="en-US" sz="900" kern="120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컨설팅</a:t>
                      </a:r>
                      <a:r>
                        <a:rPr kumimoji="1" lang="en-US" altLang="ko-KR" sz="900" kern="120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, </a:t>
                      </a:r>
                      <a:r>
                        <a:rPr kumimoji="1" lang="ko-KR" altLang="en-US" sz="900" kern="120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시스템통합</a:t>
                      </a:r>
                      <a:r>
                        <a:rPr kumimoji="1" lang="en-US" altLang="ko-KR" sz="900" kern="120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, S/W </a:t>
                      </a:r>
                      <a:r>
                        <a:rPr kumimoji="1" lang="ko-KR" altLang="en-US" sz="900" kern="120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관련서비스</a:t>
                      </a:r>
                      <a:r>
                        <a:rPr kumimoji="1" lang="en-US" altLang="ko-KR" sz="900" kern="120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, IT </a:t>
                      </a:r>
                      <a:r>
                        <a:rPr kumimoji="1" lang="ko-KR" altLang="en-US" sz="900" kern="120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시스템 운영</a:t>
                      </a:r>
                      <a:r>
                        <a:rPr kumimoji="1" lang="en-US" altLang="ko-KR" sz="900" kern="120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, </a:t>
                      </a:r>
                      <a:r>
                        <a:rPr kumimoji="1" lang="ko-KR" altLang="en-US" sz="900" kern="120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디자인 서비스</a:t>
                      </a:r>
                    </a:p>
                  </a:txBody>
                  <a:tcPr marL="72000" marR="90000" marT="3600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4209616279"/>
              </p:ext>
            </p:extLst>
          </p:nvPr>
        </p:nvGraphicFramePr>
        <p:xfrm>
          <a:off x="2356749" y="1628800"/>
          <a:ext cx="6628699" cy="239094"/>
        </p:xfrm>
        <a:graphic>
          <a:graphicData uri="http://schemas.openxmlformats.org/drawingml/2006/table">
            <a:tbl>
              <a:tblPr/>
              <a:tblGrid>
                <a:gridCol w="6628699"/>
              </a:tblGrid>
              <a:tr h="239094">
                <a:tc>
                  <a:txBody>
                    <a:bodyPr/>
                    <a:lstStyle/>
                    <a:p>
                      <a:pPr marL="180975" lvl="0" indent="-90488" algn="l" defTabSz="914400" rtl="0" eaLnBrk="1" fontAlgn="base" latinLnBrk="0" hangingPunct="1">
                        <a:lnSpc>
                          <a:spcPts val="8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kumimoji="1" lang="ko-KR" altLang="en-US" sz="900" kern="120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서울특별시 마포구 합정동 </a:t>
                      </a:r>
                      <a:r>
                        <a:rPr kumimoji="1" lang="en-US" altLang="ko-KR" sz="900" kern="120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359-37 </a:t>
                      </a:r>
                      <a:r>
                        <a:rPr kumimoji="1" lang="ko-KR" altLang="en-US" sz="900" kern="1200" dirty="0" err="1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서일빌딩</a:t>
                      </a:r>
                      <a:r>
                        <a:rPr kumimoji="1" lang="ko-KR" altLang="en-US" sz="900" kern="120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1" lang="en-US" altLang="ko-KR" sz="900" kern="120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203</a:t>
                      </a:r>
                    </a:p>
                  </a:txBody>
                  <a:tcPr marL="72000" marR="90000" marT="3600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3169738364"/>
              </p:ext>
            </p:extLst>
          </p:nvPr>
        </p:nvGraphicFramePr>
        <p:xfrm>
          <a:off x="921698" y="1340768"/>
          <a:ext cx="1349197" cy="239094"/>
        </p:xfrm>
        <a:graphic>
          <a:graphicData uri="http://schemas.openxmlformats.org/drawingml/2006/table">
            <a:tbl>
              <a:tblPr/>
              <a:tblGrid>
                <a:gridCol w="1349197"/>
              </a:tblGrid>
              <a:tr h="239094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00" b="1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사 업 분 야</a:t>
                      </a:r>
                    </a:p>
                  </a:txBody>
                  <a:tcPr marL="90000" marR="90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3EDF9">
                        <a:alpha val="44000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3212287959"/>
              </p:ext>
            </p:extLst>
          </p:nvPr>
        </p:nvGraphicFramePr>
        <p:xfrm>
          <a:off x="921698" y="1628800"/>
          <a:ext cx="1349197" cy="239094"/>
        </p:xfrm>
        <a:graphic>
          <a:graphicData uri="http://schemas.openxmlformats.org/drawingml/2006/table">
            <a:tbl>
              <a:tblPr/>
              <a:tblGrid>
                <a:gridCol w="1349197"/>
              </a:tblGrid>
              <a:tr h="239094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00" b="1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주         소</a:t>
                      </a:r>
                    </a:p>
                  </a:txBody>
                  <a:tcPr marL="90000" marR="90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3EDF9">
                        <a:alpha val="44000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3451847541"/>
              </p:ext>
            </p:extLst>
          </p:nvPr>
        </p:nvGraphicFramePr>
        <p:xfrm>
          <a:off x="6353170" y="1052736"/>
          <a:ext cx="2628316" cy="239094"/>
        </p:xfrm>
        <a:graphic>
          <a:graphicData uri="http://schemas.openxmlformats.org/drawingml/2006/table">
            <a:tbl>
              <a:tblPr/>
              <a:tblGrid>
                <a:gridCol w="2628316"/>
              </a:tblGrid>
              <a:tr h="239094">
                <a:tc>
                  <a:txBody>
                    <a:bodyPr/>
                    <a:lstStyle/>
                    <a:p>
                      <a:pPr marL="180975" lvl="0" indent="-90488" algn="l" defTabSz="914400" rtl="0" eaLnBrk="1" fontAlgn="base" latinLnBrk="0" hangingPunct="1">
                        <a:lnSpc>
                          <a:spcPts val="8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kumimoji="1" lang="ko-KR" altLang="en-US" sz="900" kern="120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박상균</a:t>
                      </a:r>
                    </a:p>
                  </a:txBody>
                  <a:tcPr marL="72000" marR="90000" marT="3600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1" name="표 20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1681804226"/>
              </p:ext>
            </p:extLst>
          </p:nvPr>
        </p:nvGraphicFramePr>
        <p:xfrm>
          <a:off x="4918118" y="1052736"/>
          <a:ext cx="1349197" cy="239094"/>
        </p:xfrm>
        <a:graphic>
          <a:graphicData uri="http://schemas.openxmlformats.org/drawingml/2006/table">
            <a:tbl>
              <a:tblPr/>
              <a:tblGrid>
                <a:gridCol w="1349197"/>
              </a:tblGrid>
              <a:tr h="239094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00" b="1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대   표   자</a:t>
                      </a:r>
                    </a:p>
                  </a:txBody>
                  <a:tcPr marL="90000" marR="90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3EDF9">
                        <a:alpha val="44000"/>
                      </a:srgbClr>
                    </a:solidFill>
                  </a:tcPr>
                </a:tc>
              </a:tr>
            </a:tbl>
          </a:graphicData>
        </a:graphic>
      </p:graphicFrame>
      <p:grpSp>
        <p:nvGrpSpPr>
          <p:cNvPr id="22" name="그룹 21"/>
          <p:cNvGrpSpPr/>
          <p:nvPr/>
        </p:nvGrpSpPr>
        <p:grpSpPr>
          <a:xfrm>
            <a:off x="1663526" y="2383065"/>
            <a:ext cx="141913" cy="118344"/>
            <a:chOff x="7189675" y="-959704"/>
            <a:chExt cx="821260" cy="684861"/>
          </a:xfrm>
        </p:grpSpPr>
        <p:sp>
          <p:nvSpPr>
            <p:cNvPr id="23" name="대각선 방향의 모서리가 둥근 사각형 22"/>
            <p:cNvSpPr/>
            <p:nvPr/>
          </p:nvSpPr>
          <p:spPr>
            <a:xfrm rot="19025236">
              <a:off x="7189675" y="-959704"/>
              <a:ext cx="687263" cy="488820"/>
            </a:xfrm>
            <a:custGeom>
              <a:avLst/>
              <a:gdLst>
                <a:gd name="connsiteX0" fmla="*/ 216472 w 684076"/>
                <a:gd name="connsiteY0" fmla="*/ 0 h 432943"/>
                <a:gd name="connsiteX1" fmla="*/ 623529 w 684076"/>
                <a:gd name="connsiteY1" fmla="*/ 0 h 432943"/>
                <a:gd name="connsiteX2" fmla="*/ 684076 w 684076"/>
                <a:gd name="connsiteY2" fmla="*/ 60547 h 432943"/>
                <a:gd name="connsiteX3" fmla="*/ 684076 w 684076"/>
                <a:gd name="connsiteY3" fmla="*/ 216472 h 432943"/>
                <a:gd name="connsiteX4" fmla="*/ 467604 w 684076"/>
                <a:gd name="connsiteY4" fmla="*/ 432944 h 432943"/>
                <a:gd name="connsiteX5" fmla="*/ 60547 w 684076"/>
                <a:gd name="connsiteY5" fmla="*/ 432943 h 432943"/>
                <a:gd name="connsiteX6" fmla="*/ 0 w 684076"/>
                <a:gd name="connsiteY6" fmla="*/ 372396 h 432943"/>
                <a:gd name="connsiteX7" fmla="*/ 0 w 684076"/>
                <a:gd name="connsiteY7" fmla="*/ 216472 h 432943"/>
                <a:gd name="connsiteX8" fmla="*/ 216472 w 684076"/>
                <a:gd name="connsiteY8" fmla="*/ 0 h 432943"/>
                <a:gd name="connsiteX0" fmla="*/ 216472 w 684076"/>
                <a:gd name="connsiteY0" fmla="*/ 0 h 432944"/>
                <a:gd name="connsiteX1" fmla="*/ 623529 w 684076"/>
                <a:gd name="connsiteY1" fmla="*/ 0 h 432944"/>
                <a:gd name="connsiteX2" fmla="*/ 684076 w 684076"/>
                <a:gd name="connsiteY2" fmla="*/ 60547 h 432944"/>
                <a:gd name="connsiteX3" fmla="*/ 467604 w 684076"/>
                <a:gd name="connsiteY3" fmla="*/ 432944 h 432944"/>
                <a:gd name="connsiteX4" fmla="*/ 60547 w 684076"/>
                <a:gd name="connsiteY4" fmla="*/ 432943 h 432944"/>
                <a:gd name="connsiteX5" fmla="*/ 0 w 684076"/>
                <a:gd name="connsiteY5" fmla="*/ 372396 h 432944"/>
                <a:gd name="connsiteX6" fmla="*/ 0 w 684076"/>
                <a:gd name="connsiteY6" fmla="*/ 216472 h 432944"/>
                <a:gd name="connsiteX7" fmla="*/ 216472 w 684076"/>
                <a:gd name="connsiteY7" fmla="*/ 0 h 432944"/>
                <a:gd name="connsiteX0" fmla="*/ 216472 w 684076"/>
                <a:gd name="connsiteY0" fmla="*/ 0 h 432944"/>
                <a:gd name="connsiteX1" fmla="*/ 623529 w 684076"/>
                <a:gd name="connsiteY1" fmla="*/ 0 h 432944"/>
                <a:gd name="connsiteX2" fmla="*/ 684076 w 684076"/>
                <a:gd name="connsiteY2" fmla="*/ 60547 h 432944"/>
                <a:gd name="connsiteX3" fmla="*/ 467604 w 684076"/>
                <a:gd name="connsiteY3" fmla="*/ 432944 h 432944"/>
                <a:gd name="connsiteX4" fmla="*/ 60547 w 684076"/>
                <a:gd name="connsiteY4" fmla="*/ 432943 h 432944"/>
                <a:gd name="connsiteX5" fmla="*/ 0 w 684076"/>
                <a:gd name="connsiteY5" fmla="*/ 372396 h 432944"/>
                <a:gd name="connsiteX6" fmla="*/ 0 w 684076"/>
                <a:gd name="connsiteY6" fmla="*/ 216472 h 432944"/>
                <a:gd name="connsiteX7" fmla="*/ 216472 w 684076"/>
                <a:gd name="connsiteY7" fmla="*/ 0 h 432944"/>
                <a:gd name="connsiteX0" fmla="*/ 216472 w 684076"/>
                <a:gd name="connsiteY0" fmla="*/ 0 h 490425"/>
                <a:gd name="connsiteX1" fmla="*/ 623529 w 684076"/>
                <a:gd name="connsiteY1" fmla="*/ 0 h 490425"/>
                <a:gd name="connsiteX2" fmla="*/ 684076 w 684076"/>
                <a:gd name="connsiteY2" fmla="*/ 60547 h 490425"/>
                <a:gd name="connsiteX3" fmla="*/ 467604 w 684076"/>
                <a:gd name="connsiteY3" fmla="*/ 432944 h 490425"/>
                <a:gd name="connsiteX4" fmla="*/ 60547 w 684076"/>
                <a:gd name="connsiteY4" fmla="*/ 432943 h 490425"/>
                <a:gd name="connsiteX5" fmla="*/ 0 w 684076"/>
                <a:gd name="connsiteY5" fmla="*/ 372396 h 490425"/>
                <a:gd name="connsiteX6" fmla="*/ 0 w 684076"/>
                <a:gd name="connsiteY6" fmla="*/ 216472 h 490425"/>
                <a:gd name="connsiteX7" fmla="*/ 216472 w 684076"/>
                <a:gd name="connsiteY7" fmla="*/ 0 h 490425"/>
                <a:gd name="connsiteX0" fmla="*/ 216472 w 684076"/>
                <a:gd name="connsiteY0" fmla="*/ 0 h 488635"/>
                <a:gd name="connsiteX1" fmla="*/ 623529 w 684076"/>
                <a:gd name="connsiteY1" fmla="*/ 0 h 488635"/>
                <a:gd name="connsiteX2" fmla="*/ 684076 w 684076"/>
                <a:gd name="connsiteY2" fmla="*/ 60547 h 488635"/>
                <a:gd name="connsiteX3" fmla="*/ 467604 w 684076"/>
                <a:gd name="connsiteY3" fmla="*/ 432944 h 488635"/>
                <a:gd name="connsiteX4" fmla="*/ 60547 w 684076"/>
                <a:gd name="connsiteY4" fmla="*/ 432943 h 488635"/>
                <a:gd name="connsiteX5" fmla="*/ 0 w 684076"/>
                <a:gd name="connsiteY5" fmla="*/ 372396 h 488635"/>
                <a:gd name="connsiteX6" fmla="*/ 0 w 684076"/>
                <a:gd name="connsiteY6" fmla="*/ 216472 h 488635"/>
                <a:gd name="connsiteX7" fmla="*/ 216472 w 684076"/>
                <a:gd name="connsiteY7" fmla="*/ 0 h 488635"/>
                <a:gd name="connsiteX0" fmla="*/ 216472 w 684076"/>
                <a:gd name="connsiteY0" fmla="*/ 0 h 488635"/>
                <a:gd name="connsiteX1" fmla="*/ 623529 w 684076"/>
                <a:gd name="connsiteY1" fmla="*/ 0 h 488635"/>
                <a:gd name="connsiteX2" fmla="*/ 684076 w 684076"/>
                <a:gd name="connsiteY2" fmla="*/ 60547 h 488635"/>
                <a:gd name="connsiteX3" fmla="*/ 467604 w 684076"/>
                <a:gd name="connsiteY3" fmla="*/ 432944 h 488635"/>
                <a:gd name="connsiteX4" fmla="*/ 60547 w 684076"/>
                <a:gd name="connsiteY4" fmla="*/ 432943 h 488635"/>
                <a:gd name="connsiteX5" fmla="*/ 0 w 684076"/>
                <a:gd name="connsiteY5" fmla="*/ 372396 h 488635"/>
                <a:gd name="connsiteX6" fmla="*/ 216472 w 684076"/>
                <a:gd name="connsiteY6" fmla="*/ 0 h 488635"/>
                <a:gd name="connsiteX0" fmla="*/ 216472 w 684076"/>
                <a:gd name="connsiteY0" fmla="*/ 0 h 488635"/>
                <a:gd name="connsiteX1" fmla="*/ 623529 w 684076"/>
                <a:gd name="connsiteY1" fmla="*/ 0 h 488635"/>
                <a:gd name="connsiteX2" fmla="*/ 684076 w 684076"/>
                <a:gd name="connsiteY2" fmla="*/ 60547 h 488635"/>
                <a:gd name="connsiteX3" fmla="*/ 467604 w 684076"/>
                <a:gd name="connsiteY3" fmla="*/ 432944 h 488635"/>
                <a:gd name="connsiteX4" fmla="*/ 60547 w 684076"/>
                <a:gd name="connsiteY4" fmla="*/ 432943 h 488635"/>
                <a:gd name="connsiteX5" fmla="*/ 0 w 684076"/>
                <a:gd name="connsiteY5" fmla="*/ 372396 h 488635"/>
                <a:gd name="connsiteX6" fmla="*/ 216472 w 684076"/>
                <a:gd name="connsiteY6" fmla="*/ 0 h 488635"/>
                <a:gd name="connsiteX0" fmla="*/ 288793 w 684076"/>
                <a:gd name="connsiteY0" fmla="*/ 0 h 538448"/>
                <a:gd name="connsiteX1" fmla="*/ 623529 w 684076"/>
                <a:gd name="connsiteY1" fmla="*/ 49813 h 538448"/>
                <a:gd name="connsiteX2" fmla="*/ 684076 w 684076"/>
                <a:gd name="connsiteY2" fmla="*/ 110360 h 538448"/>
                <a:gd name="connsiteX3" fmla="*/ 467604 w 684076"/>
                <a:gd name="connsiteY3" fmla="*/ 482757 h 538448"/>
                <a:gd name="connsiteX4" fmla="*/ 60547 w 684076"/>
                <a:gd name="connsiteY4" fmla="*/ 482756 h 538448"/>
                <a:gd name="connsiteX5" fmla="*/ 0 w 684076"/>
                <a:gd name="connsiteY5" fmla="*/ 422209 h 538448"/>
                <a:gd name="connsiteX6" fmla="*/ 288793 w 684076"/>
                <a:gd name="connsiteY6" fmla="*/ 0 h 538448"/>
                <a:gd name="connsiteX0" fmla="*/ 288793 w 684076"/>
                <a:gd name="connsiteY0" fmla="*/ 1687 h 540135"/>
                <a:gd name="connsiteX1" fmla="*/ 623529 w 684076"/>
                <a:gd name="connsiteY1" fmla="*/ 51500 h 540135"/>
                <a:gd name="connsiteX2" fmla="*/ 684076 w 684076"/>
                <a:gd name="connsiteY2" fmla="*/ 112047 h 540135"/>
                <a:gd name="connsiteX3" fmla="*/ 467604 w 684076"/>
                <a:gd name="connsiteY3" fmla="*/ 484444 h 540135"/>
                <a:gd name="connsiteX4" fmla="*/ 60547 w 684076"/>
                <a:gd name="connsiteY4" fmla="*/ 484443 h 540135"/>
                <a:gd name="connsiteX5" fmla="*/ 0 w 684076"/>
                <a:gd name="connsiteY5" fmla="*/ 423896 h 540135"/>
                <a:gd name="connsiteX6" fmla="*/ 288793 w 684076"/>
                <a:gd name="connsiteY6" fmla="*/ 1687 h 540135"/>
                <a:gd name="connsiteX0" fmla="*/ 317188 w 684076"/>
                <a:gd name="connsiteY0" fmla="*/ 5839 h 504884"/>
                <a:gd name="connsiteX1" fmla="*/ 623529 w 684076"/>
                <a:gd name="connsiteY1" fmla="*/ 16249 h 504884"/>
                <a:gd name="connsiteX2" fmla="*/ 684076 w 684076"/>
                <a:gd name="connsiteY2" fmla="*/ 76796 h 504884"/>
                <a:gd name="connsiteX3" fmla="*/ 467604 w 684076"/>
                <a:gd name="connsiteY3" fmla="*/ 449193 h 504884"/>
                <a:gd name="connsiteX4" fmla="*/ 60547 w 684076"/>
                <a:gd name="connsiteY4" fmla="*/ 449192 h 504884"/>
                <a:gd name="connsiteX5" fmla="*/ 0 w 684076"/>
                <a:gd name="connsiteY5" fmla="*/ 388645 h 504884"/>
                <a:gd name="connsiteX6" fmla="*/ 317188 w 684076"/>
                <a:gd name="connsiteY6" fmla="*/ 5839 h 504884"/>
                <a:gd name="connsiteX0" fmla="*/ 317188 w 688080"/>
                <a:gd name="connsiteY0" fmla="*/ 21590 h 520635"/>
                <a:gd name="connsiteX1" fmla="*/ 684076 w 688080"/>
                <a:gd name="connsiteY1" fmla="*/ 92547 h 520635"/>
                <a:gd name="connsiteX2" fmla="*/ 467604 w 688080"/>
                <a:gd name="connsiteY2" fmla="*/ 464944 h 520635"/>
                <a:gd name="connsiteX3" fmla="*/ 60547 w 688080"/>
                <a:gd name="connsiteY3" fmla="*/ 464943 h 520635"/>
                <a:gd name="connsiteX4" fmla="*/ 0 w 688080"/>
                <a:gd name="connsiteY4" fmla="*/ 404396 h 520635"/>
                <a:gd name="connsiteX5" fmla="*/ 317188 w 688080"/>
                <a:gd name="connsiteY5" fmla="*/ 21590 h 520635"/>
                <a:gd name="connsiteX0" fmla="*/ 317188 w 687263"/>
                <a:gd name="connsiteY0" fmla="*/ 21590 h 488820"/>
                <a:gd name="connsiteX1" fmla="*/ 684076 w 687263"/>
                <a:gd name="connsiteY1" fmla="*/ 92547 h 488820"/>
                <a:gd name="connsiteX2" fmla="*/ 467604 w 687263"/>
                <a:gd name="connsiteY2" fmla="*/ 464944 h 488820"/>
                <a:gd name="connsiteX3" fmla="*/ 0 w 687263"/>
                <a:gd name="connsiteY3" fmla="*/ 404396 h 488820"/>
                <a:gd name="connsiteX4" fmla="*/ 317188 w 687263"/>
                <a:gd name="connsiteY4" fmla="*/ 21590 h 488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63" h="488820">
                  <a:moveTo>
                    <a:pt x="317188" y="21590"/>
                  </a:moveTo>
                  <a:cubicBezTo>
                    <a:pt x="431201" y="-30385"/>
                    <a:pt x="659007" y="18655"/>
                    <a:pt x="684076" y="92547"/>
                  </a:cubicBezTo>
                  <a:cubicBezTo>
                    <a:pt x="709145" y="166439"/>
                    <a:pt x="581617" y="412969"/>
                    <a:pt x="467604" y="464944"/>
                  </a:cubicBezTo>
                  <a:cubicBezTo>
                    <a:pt x="353591" y="516919"/>
                    <a:pt x="25069" y="478288"/>
                    <a:pt x="0" y="404396"/>
                  </a:cubicBezTo>
                  <a:cubicBezTo>
                    <a:pt x="72157" y="280264"/>
                    <a:pt x="193129" y="32399"/>
                    <a:pt x="317188" y="21590"/>
                  </a:cubicBezTo>
                  <a:close/>
                </a:path>
              </a:pathLst>
            </a:custGeom>
            <a:solidFill>
              <a:srgbClr val="B3D8DF"/>
            </a:solidFill>
            <a:ln>
              <a:noFill/>
            </a:ln>
            <a:effectLst/>
          </p:spPr>
          <p:txBody>
            <a:bodyPr wrap="square" lIns="0" tIns="0" rIns="0" bIns="0" anchor="ctr"/>
            <a:lstStyle/>
            <a:p>
              <a:pPr latinLnBrk="0"/>
              <a:endParaRPr lang="ko-KR" altLang="en-US" sz="9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4" name="대각선 방향의 모서리가 둥근 사각형 22"/>
            <p:cNvSpPr/>
            <p:nvPr/>
          </p:nvSpPr>
          <p:spPr>
            <a:xfrm rot="199242">
              <a:off x="7589022" y="-571364"/>
              <a:ext cx="421913" cy="296521"/>
            </a:xfrm>
            <a:custGeom>
              <a:avLst/>
              <a:gdLst>
                <a:gd name="connsiteX0" fmla="*/ 216472 w 684076"/>
                <a:gd name="connsiteY0" fmla="*/ 0 h 432943"/>
                <a:gd name="connsiteX1" fmla="*/ 623529 w 684076"/>
                <a:gd name="connsiteY1" fmla="*/ 0 h 432943"/>
                <a:gd name="connsiteX2" fmla="*/ 684076 w 684076"/>
                <a:gd name="connsiteY2" fmla="*/ 60547 h 432943"/>
                <a:gd name="connsiteX3" fmla="*/ 684076 w 684076"/>
                <a:gd name="connsiteY3" fmla="*/ 216472 h 432943"/>
                <a:gd name="connsiteX4" fmla="*/ 467604 w 684076"/>
                <a:gd name="connsiteY4" fmla="*/ 432944 h 432943"/>
                <a:gd name="connsiteX5" fmla="*/ 60547 w 684076"/>
                <a:gd name="connsiteY5" fmla="*/ 432943 h 432943"/>
                <a:gd name="connsiteX6" fmla="*/ 0 w 684076"/>
                <a:gd name="connsiteY6" fmla="*/ 372396 h 432943"/>
                <a:gd name="connsiteX7" fmla="*/ 0 w 684076"/>
                <a:gd name="connsiteY7" fmla="*/ 216472 h 432943"/>
                <a:gd name="connsiteX8" fmla="*/ 216472 w 684076"/>
                <a:gd name="connsiteY8" fmla="*/ 0 h 432943"/>
                <a:gd name="connsiteX0" fmla="*/ 216472 w 684076"/>
                <a:gd name="connsiteY0" fmla="*/ 0 h 432944"/>
                <a:gd name="connsiteX1" fmla="*/ 623529 w 684076"/>
                <a:gd name="connsiteY1" fmla="*/ 0 h 432944"/>
                <a:gd name="connsiteX2" fmla="*/ 684076 w 684076"/>
                <a:gd name="connsiteY2" fmla="*/ 60547 h 432944"/>
                <a:gd name="connsiteX3" fmla="*/ 467604 w 684076"/>
                <a:gd name="connsiteY3" fmla="*/ 432944 h 432944"/>
                <a:gd name="connsiteX4" fmla="*/ 60547 w 684076"/>
                <a:gd name="connsiteY4" fmla="*/ 432943 h 432944"/>
                <a:gd name="connsiteX5" fmla="*/ 0 w 684076"/>
                <a:gd name="connsiteY5" fmla="*/ 372396 h 432944"/>
                <a:gd name="connsiteX6" fmla="*/ 0 w 684076"/>
                <a:gd name="connsiteY6" fmla="*/ 216472 h 432944"/>
                <a:gd name="connsiteX7" fmla="*/ 216472 w 684076"/>
                <a:gd name="connsiteY7" fmla="*/ 0 h 432944"/>
                <a:gd name="connsiteX0" fmla="*/ 216472 w 684076"/>
                <a:gd name="connsiteY0" fmla="*/ 0 h 432944"/>
                <a:gd name="connsiteX1" fmla="*/ 623529 w 684076"/>
                <a:gd name="connsiteY1" fmla="*/ 0 h 432944"/>
                <a:gd name="connsiteX2" fmla="*/ 684076 w 684076"/>
                <a:gd name="connsiteY2" fmla="*/ 60547 h 432944"/>
                <a:gd name="connsiteX3" fmla="*/ 467604 w 684076"/>
                <a:gd name="connsiteY3" fmla="*/ 432944 h 432944"/>
                <a:gd name="connsiteX4" fmla="*/ 60547 w 684076"/>
                <a:gd name="connsiteY4" fmla="*/ 432943 h 432944"/>
                <a:gd name="connsiteX5" fmla="*/ 0 w 684076"/>
                <a:gd name="connsiteY5" fmla="*/ 372396 h 432944"/>
                <a:gd name="connsiteX6" fmla="*/ 0 w 684076"/>
                <a:gd name="connsiteY6" fmla="*/ 216472 h 432944"/>
                <a:gd name="connsiteX7" fmla="*/ 216472 w 684076"/>
                <a:gd name="connsiteY7" fmla="*/ 0 h 432944"/>
                <a:gd name="connsiteX0" fmla="*/ 216472 w 684076"/>
                <a:gd name="connsiteY0" fmla="*/ 0 h 490425"/>
                <a:gd name="connsiteX1" fmla="*/ 623529 w 684076"/>
                <a:gd name="connsiteY1" fmla="*/ 0 h 490425"/>
                <a:gd name="connsiteX2" fmla="*/ 684076 w 684076"/>
                <a:gd name="connsiteY2" fmla="*/ 60547 h 490425"/>
                <a:gd name="connsiteX3" fmla="*/ 467604 w 684076"/>
                <a:gd name="connsiteY3" fmla="*/ 432944 h 490425"/>
                <a:gd name="connsiteX4" fmla="*/ 60547 w 684076"/>
                <a:gd name="connsiteY4" fmla="*/ 432943 h 490425"/>
                <a:gd name="connsiteX5" fmla="*/ 0 w 684076"/>
                <a:gd name="connsiteY5" fmla="*/ 372396 h 490425"/>
                <a:gd name="connsiteX6" fmla="*/ 0 w 684076"/>
                <a:gd name="connsiteY6" fmla="*/ 216472 h 490425"/>
                <a:gd name="connsiteX7" fmla="*/ 216472 w 684076"/>
                <a:gd name="connsiteY7" fmla="*/ 0 h 490425"/>
                <a:gd name="connsiteX0" fmla="*/ 216472 w 684076"/>
                <a:gd name="connsiteY0" fmla="*/ 0 h 488635"/>
                <a:gd name="connsiteX1" fmla="*/ 623529 w 684076"/>
                <a:gd name="connsiteY1" fmla="*/ 0 h 488635"/>
                <a:gd name="connsiteX2" fmla="*/ 684076 w 684076"/>
                <a:gd name="connsiteY2" fmla="*/ 60547 h 488635"/>
                <a:gd name="connsiteX3" fmla="*/ 467604 w 684076"/>
                <a:gd name="connsiteY3" fmla="*/ 432944 h 488635"/>
                <a:gd name="connsiteX4" fmla="*/ 60547 w 684076"/>
                <a:gd name="connsiteY4" fmla="*/ 432943 h 488635"/>
                <a:gd name="connsiteX5" fmla="*/ 0 w 684076"/>
                <a:gd name="connsiteY5" fmla="*/ 372396 h 488635"/>
                <a:gd name="connsiteX6" fmla="*/ 0 w 684076"/>
                <a:gd name="connsiteY6" fmla="*/ 216472 h 488635"/>
                <a:gd name="connsiteX7" fmla="*/ 216472 w 684076"/>
                <a:gd name="connsiteY7" fmla="*/ 0 h 488635"/>
                <a:gd name="connsiteX0" fmla="*/ 216472 w 684076"/>
                <a:gd name="connsiteY0" fmla="*/ 0 h 488635"/>
                <a:gd name="connsiteX1" fmla="*/ 623529 w 684076"/>
                <a:gd name="connsiteY1" fmla="*/ 0 h 488635"/>
                <a:gd name="connsiteX2" fmla="*/ 684076 w 684076"/>
                <a:gd name="connsiteY2" fmla="*/ 60547 h 488635"/>
                <a:gd name="connsiteX3" fmla="*/ 467604 w 684076"/>
                <a:gd name="connsiteY3" fmla="*/ 432944 h 488635"/>
                <a:gd name="connsiteX4" fmla="*/ 60547 w 684076"/>
                <a:gd name="connsiteY4" fmla="*/ 432943 h 488635"/>
                <a:gd name="connsiteX5" fmla="*/ 0 w 684076"/>
                <a:gd name="connsiteY5" fmla="*/ 372396 h 488635"/>
                <a:gd name="connsiteX6" fmla="*/ 216472 w 684076"/>
                <a:gd name="connsiteY6" fmla="*/ 0 h 488635"/>
                <a:gd name="connsiteX0" fmla="*/ 216472 w 684076"/>
                <a:gd name="connsiteY0" fmla="*/ 0 h 488635"/>
                <a:gd name="connsiteX1" fmla="*/ 623529 w 684076"/>
                <a:gd name="connsiteY1" fmla="*/ 0 h 488635"/>
                <a:gd name="connsiteX2" fmla="*/ 684076 w 684076"/>
                <a:gd name="connsiteY2" fmla="*/ 60547 h 488635"/>
                <a:gd name="connsiteX3" fmla="*/ 467604 w 684076"/>
                <a:gd name="connsiteY3" fmla="*/ 432944 h 488635"/>
                <a:gd name="connsiteX4" fmla="*/ 60547 w 684076"/>
                <a:gd name="connsiteY4" fmla="*/ 432943 h 488635"/>
                <a:gd name="connsiteX5" fmla="*/ 0 w 684076"/>
                <a:gd name="connsiteY5" fmla="*/ 372396 h 488635"/>
                <a:gd name="connsiteX6" fmla="*/ 216472 w 684076"/>
                <a:gd name="connsiteY6" fmla="*/ 0 h 488635"/>
                <a:gd name="connsiteX0" fmla="*/ 288793 w 684076"/>
                <a:gd name="connsiteY0" fmla="*/ 0 h 538448"/>
                <a:gd name="connsiteX1" fmla="*/ 623529 w 684076"/>
                <a:gd name="connsiteY1" fmla="*/ 49813 h 538448"/>
                <a:gd name="connsiteX2" fmla="*/ 684076 w 684076"/>
                <a:gd name="connsiteY2" fmla="*/ 110360 h 538448"/>
                <a:gd name="connsiteX3" fmla="*/ 467604 w 684076"/>
                <a:gd name="connsiteY3" fmla="*/ 482757 h 538448"/>
                <a:gd name="connsiteX4" fmla="*/ 60547 w 684076"/>
                <a:gd name="connsiteY4" fmla="*/ 482756 h 538448"/>
                <a:gd name="connsiteX5" fmla="*/ 0 w 684076"/>
                <a:gd name="connsiteY5" fmla="*/ 422209 h 538448"/>
                <a:gd name="connsiteX6" fmla="*/ 288793 w 684076"/>
                <a:gd name="connsiteY6" fmla="*/ 0 h 538448"/>
                <a:gd name="connsiteX0" fmla="*/ 288793 w 684076"/>
                <a:gd name="connsiteY0" fmla="*/ 1687 h 540135"/>
                <a:gd name="connsiteX1" fmla="*/ 623529 w 684076"/>
                <a:gd name="connsiteY1" fmla="*/ 51500 h 540135"/>
                <a:gd name="connsiteX2" fmla="*/ 684076 w 684076"/>
                <a:gd name="connsiteY2" fmla="*/ 112047 h 540135"/>
                <a:gd name="connsiteX3" fmla="*/ 467604 w 684076"/>
                <a:gd name="connsiteY3" fmla="*/ 484444 h 540135"/>
                <a:gd name="connsiteX4" fmla="*/ 60547 w 684076"/>
                <a:gd name="connsiteY4" fmla="*/ 484443 h 540135"/>
                <a:gd name="connsiteX5" fmla="*/ 0 w 684076"/>
                <a:gd name="connsiteY5" fmla="*/ 423896 h 540135"/>
                <a:gd name="connsiteX6" fmla="*/ 288793 w 684076"/>
                <a:gd name="connsiteY6" fmla="*/ 1687 h 540135"/>
                <a:gd name="connsiteX0" fmla="*/ 317188 w 684076"/>
                <a:gd name="connsiteY0" fmla="*/ 5839 h 504884"/>
                <a:gd name="connsiteX1" fmla="*/ 623529 w 684076"/>
                <a:gd name="connsiteY1" fmla="*/ 16249 h 504884"/>
                <a:gd name="connsiteX2" fmla="*/ 684076 w 684076"/>
                <a:gd name="connsiteY2" fmla="*/ 76796 h 504884"/>
                <a:gd name="connsiteX3" fmla="*/ 467604 w 684076"/>
                <a:gd name="connsiteY3" fmla="*/ 449193 h 504884"/>
                <a:gd name="connsiteX4" fmla="*/ 60547 w 684076"/>
                <a:gd name="connsiteY4" fmla="*/ 449192 h 504884"/>
                <a:gd name="connsiteX5" fmla="*/ 0 w 684076"/>
                <a:gd name="connsiteY5" fmla="*/ 388645 h 504884"/>
                <a:gd name="connsiteX6" fmla="*/ 317188 w 684076"/>
                <a:gd name="connsiteY6" fmla="*/ 5839 h 504884"/>
                <a:gd name="connsiteX0" fmla="*/ 317188 w 688080"/>
                <a:gd name="connsiteY0" fmla="*/ 21590 h 520635"/>
                <a:gd name="connsiteX1" fmla="*/ 684076 w 688080"/>
                <a:gd name="connsiteY1" fmla="*/ 92547 h 520635"/>
                <a:gd name="connsiteX2" fmla="*/ 467604 w 688080"/>
                <a:gd name="connsiteY2" fmla="*/ 464944 h 520635"/>
                <a:gd name="connsiteX3" fmla="*/ 60547 w 688080"/>
                <a:gd name="connsiteY3" fmla="*/ 464943 h 520635"/>
                <a:gd name="connsiteX4" fmla="*/ 0 w 688080"/>
                <a:gd name="connsiteY4" fmla="*/ 404396 h 520635"/>
                <a:gd name="connsiteX5" fmla="*/ 317188 w 688080"/>
                <a:gd name="connsiteY5" fmla="*/ 21590 h 520635"/>
                <a:gd name="connsiteX0" fmla="*/ 317188 w 687263"/>
                <a:gd name="connsiteY0" fmla="*/ 21590 h 488820"/>
                <a:gd name="connsiteX1" fmla="*/ 684076 w 687263"/>
                <a:gd name="connsiteY1" fmla="*/ 92547 h 488820"/>
                <a:gd name="connsiteX2" fmla="*/ 467604 w 687263"/>
                <a:gd name="connsiteY2" fmla="*/ 464944 h 488820"/>
                <a:gd name="connsiteX3" fmla="*/ 0 w 687263"/>
                <a:gd name="connsiteY3" fmla="*/ 404396 h 488820"/>
                <a:gd name="connsiteX4" fmla="*/ 317188 w 687263"/>
                <a:gd name="connsiteY4" fmla="*/ 21590 h 488820"/>
                <a:gd name="connsiteX0" fmla="*/ 326265 w 687263"/>
                <a:gd name="connsiteY0" fmla="*/ 50068 h 441974"/>
                <a:gd name="connsiteX1" fmla="*/ 684076 w 687263"/>
                <a:gd name="connsiteY1" fmla="*/ 45701 h 441974"/>
                <a:gd name="connsiteX2" fmla="*/ 467604 w 687263"/>
                <a:gd name="connsiteY2" fmla="*/ 418098 h 441974"/>
                <a:gd name="connsiteX3" fmla="*/ 0 w 687263"/>
                <a:gd name="connsiteY3" fmla="*/ 357550 h 441974"/>
                <a:gd name="connsiteX4" fmla="*/ 326265 w 687263"/>
                <a:gd name="connsiteY4" fmla="*/ 50068 h 441974"/>
                <a:gd name="connsiteX0" fmla="*/ 326265 w 689744"/>
                <a:gd name="connsiteY0" fmla="*/ 50068 h 386818"/>
                <a:gd name="connsiteX1" fmla="*/ 684076 w 689744"/>
                <a:gd name="connsiteY1" fmla="*/ 45701 h 386818"/>
                <a:gd name="connsiteX2" fmla="*/ 535542 w 689744"/>
                <a:gd name="connsiteY2" fmla="*/ 296320 h 386818"/>
                <a:gd name="connsiteX3" fmla="*/ 0 w 689744"/>
                <a:gd name="connsiteY3" fmla="*/ 357550 h 386818"/>
                <a:gd name="connsiteX4" fmla="*/ 326265 w 689744"/>
                <a:gd name="connsiteY4" fmla="*/ 50068 h 386818"/>
                <a:gd name="connsiteX0" fmla="*/ 326265 w 689745"/>
                <a:gd name="connsiteY0" fmla="*/ 49157 h 385907"/>
                <a:gd name="connsiteX1" fmla="*/ 684076 w 689745"/>
                <a:gd name="connsiteY1" fmla="*/ 44790 h 385907"/>
                <a:gd name="connsiteX2" fmla="*/ 535542 w 689745"/>
                <a:gd name="connsiteY2" fmla="*/ 295409 h 385907"/>
                <a:gd name="connsiteX3" fmla="*/ 0 w 689745"/>
                <a:gd name="connsiteY3" fmla="*/ 356639 h 385907"/>
                <a:gd name="connsiteX4" fmla="*/ 326265 w 689745"/>
                <a:gd name="connsiteY4" fmla="*/ 49157 h 385907"/>
                <a:gd name="connsiteX0" fmla="*/ 326265 w 684076"/>
                <a:gd name="connsiteY0" fmla="*/ 49156 h 385906"/>
                <a:gd name="connsiteX1" fmla="*/ 684076 w 684076"/>
                <a:gd name="connsiteY1" fmla="*/ 44789 h 385906"/>
                <a:gd name="connsiteX2" fmla="*/ 535542 w 684076"/>
                <a:gd name="connsiteY2" fmla="*/ 295408 h 385906"/>
                <a:gd name="connsiteX3" fmla="*/ 0 w 684076"/>
                <a:gd name="connsiteY3" fmla="*/ 356638 h 385906"/>
                <a:gd name="connsiteX4" fmla="*/ 326265 w 684076"/>
                <a:gd name="connsiteY4" fmla="*/ 49156 h 385906"/>
                <a:gd name="connsiteX0" fmla="*/ 326265 w 684076"/>
                <a:gd name="connsiteY0" fmla="*/ 49156 h 388284"/>
                <a:gd name="connsiteX1" fmla="*/ 684076 w 684076"/>
                <a:gd name="connsiteY1" fmla="*/ 44789 h 388284"/>
                <a:gd name="connsiteX2" fmla="*/ 510057 w 684076"/>
                <a:gd name="connsiteY2" fmla="*/ 306740 h 388284"/>
                <a:gd name="connsiteX3" fmla="*/ 0 w 684076"/>
                <a:gd name="connsiteY3" fmla="*/ 356638 h 388284"/>
                <a:gd name="connsiteX4" fmla="*/ 326265 w 684076"/>
                <a:gd name="connsiteY4" fmla="*/ 49156 h 388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4076" h="388284">
                  <a:moveTo>
                    <a:pt x="326265" y="49156"/>
                  </a:moveTo>
                  <a:cubicBezTo>
                    <a:pt x="502579" y="0"/>
                    <a:pt x="659007" y="-29103"/>
                    <a:pt x="684076" y="44789"/>
                  </a:cubicBezTo>
                  <a:cubicBezTo>
                    <a:pt x="657613" y="153805"/>
                    <a:pt x="624070" y="254765"/>
                    <a:pt x="510057" y="306740"/>
                  </a:cubicBezTo>
                  <a:cubicBezTo>
                    <a:pt x="396044" y="358715"/>
                    <a:pt x="25069" y="430530"/>
                    <a:pt x="0" y="356638"/>
                  </a:cubicBezTo>
                  <a:cubicBezTo>
                    <a:pt x="72157" y="232506"/>
                    <a:pt x="149951" y="98312"/>
                    <a:pt x="326265" y="49156"/>
                  </a:cubicBezTo>
                  <a:close/>
                </a:path>
              </a:pathLst>
            </a:custGeom>
            <a:solidFill>
              <a:srgbClr val="CBE8EB"/>
            </a:solidFill>
            <a:ln w="63500">
              <a:noFill/>
            </a:ln>
            <a:effectLst/>
          </p:spPr>
          <p:txBody>
            <a:bodyPr wrap="square" lIns="0" tIns="0" rIns="0" bIns="0" anchor="ctr"/>
            <a:lstStyle/>
            <a:p>
              <a:pPr latinLnBrk="0"/>
              <a:endParaRPr lang="ko-KR" altLang="en-US" sz="9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25" name="타원 24"/>
          <p:cNvSpPr/>
          <p:nvPr/>
        </p:nvSpPr>
        <p:spPr>
          <a:xfrm>
            <a:off x="1566639" y="3247885"/>
            <a:ext cx="145571" cy="145572"/>
          </a:xfrm>
          <a:prstGeom prst="ellipse">
            <a:avLst/>
          </a:prstGeom>
          <a:solidFill>
            <a:srgbClr val="B3D8DF">
              <a:alpha val="30000"/>
            </a:srgbClr>
          </a:solidFill>
          <a:ln w="63500" cmpd="sng">
            <a:noFill/>
          </a:ln>
          <a:effectLst/>
        </p:spPr>
        <p:txBody>
          <a:bodyPr wrap="square" lIns="0" tIns="0" rIns="0" bIns="0" anchor="ctr"/>
          <a:lstStyle/>
          <a:p>
            <a:pPr latinLnBrk="0"/>
            <a:endParaRPr lang="ko-KR" altLang="en-US" sz="900" b="1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1444045" y="3288101"/>
            <a:ext cx="223040" cy="223040"/>
          </a:xfrm>
          <a:prstGeom prst="ellipse">
            <a:avLst/>
          </a:prstGeom>
          <a:solidFill>
            <a:srgbClr val="B3D8DF">
              <a:alpha val="30000"/>
            </a:srgbClr>
          </a:solidFill>
          <a:ln w="63500" cmpd="sng">
            <a:noFill/>
          </a:ln>
          <a:effectLst/>
        </p:spPr>
        <p:txBody>
          <a:bodyPr wrap="square" lIns="0" tIns="0" rIns="0" bIns="0" anchor="ctr"/>
          <a:lstStyle/>
          <a:p>
            <a:pPr latinLnBrk="0"/>
            <a:endParaRPr lang="ko-KR" altLang="en-US" sz="900" b="1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1720702" y="3401948"/>
            <a:ext cx="72786" cy="72786"/>
          </a:xfrm>
          <a:prstGeom prst="ellipse">
            <a:avLst/>
          </a:prstGeom>
          <a:solidFill>
            <a:srgbClr val="B3D8DF">
              <a:alpha val="30000"/>
            </a:srgbClr>
          </a:solidFill>
          <a:ln w="63500" cmpd="sng">
            <a:noFill/>
          </a:ln>
          <a:effectLst/>
        </p:spPr>
        <p:txBody>
          <a:bodyPr wrap="square" lIns="0" tIns="0" rIns="0" bIns="0" anchor="ctr"/>
          <a:lstStyle/>
          <a:p>
            <a:pPr latinLnBrk="0"/>
            <a:endParaRPr lang="ko-KR" altLang="en-US" sz="900" b="1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28" name="직선 연결선 27"/>
          <p:cNvCxnSpPr/>
          <p:nvPr/>
        </p:nvCxnSpPr>
        <p:spPr bwMode="auto">
          <a:xfrm>
            <a:off x="2421884" y="2420221"/>
            <a:ext cx="0" cy="2268000"/>
          </a:xfrm>
          <a:prstGeom prst="line">
            <a:avLst/>
          </a:prstGeom>
          <a:solidFill>
            <a:schemeClr val="bg1"/>
          </a:solidFill>
          <a:ln w="6350" cap="flat" cmpd="sng" algn="ctr">
            <a:solidFill>
              <a:srgbClr val="67B2C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17961" dir="2700000" algn="ctr" rotWithShape="0">
                    <a:srgbClr val="336699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</p:cxnSp>
      <p:sp>
        <p:nvSpPr>
          <p:cNvPr id="29" name="타원 28"/>
          <p:cNvSpPr/>
          <p:nvPr/>
        </p:nvSpPr>
        <p:spPr>
          <a:xfrm>
            <a:off x="2403884" y="2384221"/>
            <a:ext cx="36000" cy="36000"/>
          </a:xfrm>
          <a:prstGeom prst="ellipse">
            <a:avLst/>
          </a:prstGeom>
          <a:solidFill>
            <a:srgbClr val="67B2C1"/>
          </a:solidFill>
          <a:ln>
            <a:noFill/>
          </a:ln>
          <a:effectLst/>
        </p:spPr>
        <p:txBody>
          <a:bodyPr wrap="square" lIns="0" tIns="0" rIns="0" bIns="0" anchor="ctr"/>
          <a:lstStyle/>
          <a:p>
            <a:pPr fontAlgn="auto" latinLnBrk="0">
              <a:spcBef>
                <a:spcPts val="0"/>
              </a:spcBef>
              <a:spcAft>
                <a:spcPts val="0"/>
              </a:spcAft>
            </a:pPr>
            <a:endParaRPr kumimoji="0" lang="ko-KR" altLang="en-US" sz="900" b="1" kern="0" dirty="0">
              <a:solidFill>
                <a:srgbClr val="FFFFFF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2403884" y="4696489"/>
            <a:ext cx="36000" cy="36000"/>
          </a:xfrm>
          <a:prstGeom prst="ellipse">
            <a:avLst/>
          </a:prstGeom>
          <a:solidFill>
            <a:srgbClr val="67B2C1"/>
          </a:solidFill>
          <a:ln>
            <a:noFill/>
          </a:ln>
          <a:effectLst/>
        </p:spPr>
        <p:txBody>
          <a:bodyPr wrap="square" lIns="0" tIns="0" rIns="0" bIns="0" anchor="ctr"/>
          <a:lstStyle/>
          <a:p>
            <a:pPr fontAlgn="auto" latinLnBrk="0">
              <a:spcBef>
                <a:spcPts val="0"/>
              </a:spcBef>
              <a:spcAft>
                <a:spcPts val="0"/>
              </a:spcAft>
            </a:pPr>
            <a:endParaRPr kumimoji="0" lang="ko-KR" altLang="en-US" sz="900" b="1" kern="0" dirty="0">
              <a:solidFill>
                <a:srgbClr val="FFFFFF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891051" y="2482651"/>
            <a:ext cx="524503" cy="26161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 latinLnBrk="0"/>
            <a:r>
              <a:rPr lang="en-US" altLang="ko-KR" sz="1000" b="1" dirty="0" smtClean="0">
                <a:solidFill>
                  <a:srgbClr val="377B89"/>
                </a:solidFill>
                <a:latin typeface="맑은 고딕" pitchFamily="50" charset="-127"/>
                <a:ea typeface="맑은 고딕" pitchFamily="50" charset="-127"/>
              </a:rPr>
              <a:t>2003</a:t>
            </a:r>
            <a:endParaRPr lang="en-US" altLang="ko-KR" sz="1000" b="1" dirty="0">
              <a:solidFill>
                <a:srgbClr val="377B89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467407" y="2498040"/>
            <a:ext cx="2375949" cy="2308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 latinLnBrk="0">
              <a:lnSpc>
                <a:spcPct val="120000"/>
              </a:lnSpc>
              <a:spcBef>
                <a:spcPts val="240"/>
              </a:spcBef>
            </a:pPr>
            <a:r>
              <a:rPr lang="ko-KR" altLang="en-US" sz="80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맑은 고딕" pitchFamily="50" charset="-127"/>
                <a:ea typeface="맑은 고딕" pitchFamily="50" charset="-127"/>
              </a:rPr>
              <a:t>㈜ 아이유아이 설립</a:t>
            </a:r>
            <a:endParaRPr lang="ko-KR" altLang="en-US" sz="800" dirty="0">
              <a:solidFill>
                <a:srgbClr val="000000">
                  <a:lumMod val="65000"/>
                  <a:lumOff val="35000"/>
                </a:srgb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2394884" y="2577456"/>
            <a:ext cx="54000" cy="54000"/>
          </a:xfrm>
          <a:prstGeom prst="ellipse">
            <a:avLst/>
          </a:prstGeom>
          <a:solidFill>
            <a:srgbClr val="67B2C1"/>
          </a:solidFill>
          <a:ln>
            <a:noFill/>
          </a:ln>
          <a:effectLst/>
        </p:spPr>
        <p:txBody>
          <a:bodyPr wrap="square" lIns="0" tIns="0" rIns="0" bIns="0" anchor="ctr"/>
          <a:lstStyle/>
          <a:p>
            <a:pPr fontAlgn="auto" latinLnBrk="0">
              <a:spcBef>
                <a:spcPts val="0"/>
              </a:spcBef>
              <a:spcAft>
                <a:spcPts val="0"/>
              </a:spcAft>
            </a:pPr>
            <a:endParaRPr kumimoji="0" lang="ko-KR" altLang="en-US" sz="900" b="1" kern="0" dirty="0">
              <a:solidFill>
                <a:srgbClr val="FFFFFF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467407" y="2708838"/>
            <a:ext cx="2375949" cy="2308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 latinLnBrk="0">
              <a:lnSpc>
                <a:spcPct val="120000"/>
              </a:lnSpc>
              <a:spcBef>
                <a:spcPts val="240"/>
              </a:spcBef>
            </a:pPr>
            <a:r>
              <a:rPr lang="ko-KR" altLang="en-US" sz="80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맑은 고딕" pitchFamily="50" charset="-127"/>
                <a:ea typeface="맑은 고딕" pitchFamily="50" charset="-127"/>
              </a:rPr>
              <a:t>한화 </a:t>
            </a:r>
            <a:r>
              <a:rPr lang="en-US" altLang="ko-KR" sz="80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맑은 고딕" pitchFamily="50" charset="-127"/>
                <a:ea typeface="맑은 고딕" pitchFamily="50" charset="-127"/>
              </a:rPr>
              <a:t>S&amp;C </a:t>
            </a:r>
            <a:r>
              <a:rPr lang="ko-KR" altLang="en-US" sz="80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맑은 고딕" pitchFamily="50" charset="-127"/>
                <a:ea typeface="맑은 고딕" pitchFamily="50" charset="-127"/>
              </a:rPr>
              <a:t>협력업체 등록</a:t>
            </a:r>
            <a:endParaRPr lang="en-US" altLang="ko-KR" sz="800" dirty="0" smtClean="0">
              <a:solidFill>
                <a:srgbClr val="000000">
                  <a:lumMod val="65000"/>
                  <a:lumOff val="35000"/>
                </a:srgbClr>
              </a:solidFill>
              <a:latin typeface="맑은 고딕" pitchFamily="50" charset="-127"/>
              <a:ea typeface="맑은 고딕" pitchFamily="50" charset="-127"/>
            </a:endParaRPr>
          </a:p>
          <a:p>
            <a:pPr algn="l" latinLnBrk="0">
              <a:lnSpc>
                <a:spcPct val="120000"/>
              </a:lnSpc>
              <a:spcBef>
                <a:spcPts val="240"/>
              </a:spcBef>
            </a:pPr>
            <a:r>
              <a:rPr lang="ko-KR" altLang="en-US" sz="80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맑은 고딕" pitchFamily="50" charset="-127"/>
                <a:ea typeface="맑은 고딕" pitchFamily="50" charset="-127"/>
              </a:rPr>
              <a:t>한화그룹 외 계열사 사이트 </a:t>
            </a:r>
            <a:r>
              <a:rPr lang="en-US" altLang="ko-KR" sz="80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맑은 고딕" pitchFamily="50" charset="-127"/>
                <a:ea typeface="맑은 고딕" pitchFamily="50" charset="-127"/>
              </a:rPr>
              <a:t>SM</a:t>
            </a:r>
            <a:endParaRPr lang="ko-KR" altLang="en-US" sz="800" dirty="0">
              <a:solidFill>
                <a:srgbClr val="000000">
                  <a:lumMod val="65000"/>
                  <a:lumOff val="35000"/>
                </a:srgb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2394884" y="2780336"/>
            <a:ext cx="54000" cy="54000"/>
          </a:xfrm>
          <a:prstGeom prst="ellipse">
            <a:avLst/>
          </a:prstGeom>
          <a:solidFill>
            <a:srgbClr val="67B2C1"/>
          </a:solidFill>
          <a:ln>
            <a:noFill/>
          </a:ln>
          <a:effectLst/>
        </p:spPr>
        <p:txBody>
          <a:bodyPr wrap="square" lIns="0" tIns="0" rIns="0" bIns="0" anchor="ctr"/>
          <a:lstStyle/>
          <a:p>
            <a:pPr fontAlgn="auto" latinLnBrk="0">
              <a:spcBef>
                <a:spcPts val="0"/>
              </a:spcBef>
              <a:spcAft>
                <a:spcPts val="0"/>
              </a:spcAft>
            </a:pPr>
            <a:endParaRPr kumimoji="0" lang="ko-KR" altLang="en-US" sz="900" b="1" kern="0" dirty="0">
              <a:solidFill>
                <a:srgbClr val="FFFFFF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891051" y="3440217"/>
            <a:ext cx="524503" cy="26161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 latinLnBrk="0"/>
            <a:r>
              <a:rPr lang="en-US" altLang="ko-KR" sz="1000" b="1" dirty="0" smtClean="0">
                <a:solidFill>
                  <a:srgbClr val="377B89"/>
                </a:solidFill>
                <a:latin typeface="맑은 고딕" pitchFamily="50" charset="-127"/>
                <a:ea typeface="맑은 고딕" pitchFamily="50" charset="-127"/>
              </a:rPr>
              <a:t>2005</a:t>
            </a:r>
            <a:endParaRPr lang="en-US" altLang="ko-KR" sz="1000" b="1" dirty="0">
              <a:solidFill>
                <a:srgbClr val="377B89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2467407" y="3446081"/>
            <a:ext cx="2375949" cy="2308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ko-KR"/>
            </a:defPPr>
            <a:lvl1pPr algn="l" latinLnBrk="0">
              <a:lnSpc>
                <a:spcPct val="120000"/>
              </a:lnSpc>
              <a:spcBef>
                <a:spcPts val="240"/>
              </a:spcBef>
              <a:defRPr sz="800">
                <a:solidFill>
                  <a:schemeClr val="tx1">
                    <a:lumMod val="65000"/>
                    <a:lumOff val="35000"/>
                  </a:schemeClr>
                </a:solidFill>
                <a:latin typeface="산돌고딕 L" pitchFamily="18" charset="-127"/>
                <a:ea typeface="산돌고딕 L" pitchFamily="18" charset="-127"/>
              </a:defRPr>
            </a:lvl1pPr>
          </a:lstStyle>
          <a:p>
            <a:r>
              <a:rPr lang="ko-KR" altLang="en-US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맑은 고딕" pitchFamily="50" charset="-127"/>
                <a:ea typeface="맑은 고딕" pitchFamily="50" charset="-127"/>
              </a:rPr>
              <a:t>두산 그룹 협력사 등록</a:t>
            </a:r>
            <a:endParaRPr lang="en-US" altLang="ko-KR" dirty="0" smtClean="0">
              <a:solidFill>
                <a:srgbClr val="000000">
                  <a:lumMod val="65000"/>
                  <a:lumOff val="35000"/>
                </a:srgbClr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ko-KR" altLang="en-US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맑은 고딕" pitchFamily="50" charset="-127"/>
                <a:ea typeface="맑은 고딕" pitchFamily="50" charset="-127"/>
              </a:rPr>
              <a:t>년간 </a:t>
            </a:r>
            <a:r>
              <a:rPr lang="ko-KR" altLang="en-US" dirty="0" err="1" smtClean="0">
                <a:solidFill>
                  <a:srgbClr val="000000">
                    <a:lumMod val="65000"/>
                    <a:lumOff val="35000"/>
                  </a:srgbClr>
                </a:solidFill>
                <a:latin typeface="맑은 고딕" pitchFamily="50" charset="-127"/>
                <a:ea typeface="맑은 고딕" pitchFamily="50" charset="-127"/>
              </a:rPr>
              <a:t>그룹사</a:t>
            </a:r>
            <a:r>
              <a:rPr lang="ko-KR" altLang="en-US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맑은 고딕" pitchFamily="50" charset="-127"/>
                <a:ea typeface="맑은 고딕" pitchFamily="50" charset="-127"/>
              </a:rPr>
              <a:t> 채용시스템 개발 및 운영</a:t>
            </a:r>
            <a:endParaRPr lang="ko-KR" altLang="en-US" dirty="0">
              <a:solidFill>
                <a:srgbClr val="000000">
                  <a:lumMod val="65000"/>
                  <a:lumOff val="35000"/>
                </a:srgb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2394884" y="3525497"/>
            <a:ext cx="54000" cy="54000"/>
          </a:xfrm>
          <a:prstGeom prst="ellipse">
            <a:avLst/>
          </a:prstGeom>
          <a:solidFill>
            <a:srgbClr val="67B2C1"/>
          </a:solidFill>
          <a:ln>
            <a:noFill/>
          </a:ln>
          <a:effectLst/>
        </p:spPr>
        <p:txBody>
          <a:bodyPr wrap="square" lIns="0" tIns="0" rIns="0" bIns="0" anchor="ctr"/>
          <a:lstStyle/>
          <a:p>
            <a:pPr fontAlgn="auto" latinLnBrk="0">
              <a:spcBef>
                <a:spcPts val="0"/>
              </a:spcBef>
              <a:spcAft>
                <a:spcPts val="0"/>
              </a:spcAft>
            </a:pPr>
            <a:endParaRPr kumimoji="0" lang="ko-KR" altLang="en-US" sz="900" b="1" kern="0" dirty="0">
              <a:solidFill>
                <a:srgbClr val="FFFFFF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891051" y="3058329"/>
            <a:ext cx="524503" cy="26161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 latinLnBrk="0"/>
            <a:r>
              <a:rPr lang="en-US" altLang="ko-KR" sz="1000" b="1" dirty="0" smtClean="0">
                <a:solidFill>
                  <a:srgbClr val="377B89"/>
                </a:solidFill>
                <a:latin typeface="맑은 고딕" pitchFamily="50" charset="-127"/>
                <a:ea typeface="맑은 고딕" pitchFamily="50" charset="-127"/>
              </a:rPr>
              <a:t>2004</a:t>
            </a:r>
            <a:endParaRPr lang="en-US" altLang="ko-KR" sz="1000" b="1" dirty="0">
              <a:solidFill>
                <a:srgbClr val="377B89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467406" y="3073718"/>
            <a:ext cx="2267961" cy="2308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 latinLnBrk="0">
              <a:lnSpc>
                <a:spcPct val="120000"/>
              </a:lnSpc>
              <a:spcBef>
                <a:spcPts val="240"/>
              </a:spcBef>
            </a:pPr>
            <a:r>
              <a:rPr lang="ko-KR" altLang="en-US" sz="80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맑은 고딕" pitchFamily="50" charset="-127"/>
                <a:ea typeface="맑은 고딕" pitchFamily="50" charset="-127"/>
              </a:rPr>
              <a:t>삼성</a:t>
            </a:r>
            <a:r>
              <a:rPr lang="en-US" altLang="ko-KR" sz="80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80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맑은 고딕" pitchFamily="50" charset="-127"/>
                <a:ea typeface="맑은 고딕" pitchFamily="50" charset="-127"/>
              </a:rPr>
              <a:t>투자신탁운용 협력업체 등록</a:t>
            </a:r>
            <a:endParaRPr lang="en-US" altLang="ko-KR" sz="800" dirty="0" smtClean="0">
              <a:solidFill>
                <a:srgbClr val="000000">
                  <a:lumMod val="65000"/>
                  <a:lumOff val="35000"/>
                </a:srgbClr>
              </a:solidFill>
              <a:latin typeface="맑은 고딕" pitchFamily="50" charset="-127"/>
              <a:ea typeface="맑은 고딕" pitchFamily="50" charset="-127"/>
            </a:endParaRPr>
          </a:p>
          <a:p>
            <a:pPr algn="l" latinLnBrk="0">
              <a:lnSpc>
                <a:spcPct val="120000"/>
              </a:lnSpc>
              <a:spcBef>
                <a:spcPts val="240"/>
              </a:spcBef>
            </a:pPr>
            <a:r>
              <a:rPr lang="ko-KR" altLang="en-US" sz="80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맑은 고딕" pitchFamily="50" charset="-127"/>
                <a:ea typeface="맑은 고딕" pitchFamily="50" charset="-127"/>
              </a:rPr>
              <a:t>삼성 투자신탁운용 브랜드</a:t>
            </a:r>
            <a:r>
              <a:rPr lang="en-US" altLang="ko-KR" sz="80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80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맑은 고딕" pitchFamily="50" charset="-127"/>
                <a:ea typeface="맑은 고딕" pitchFamily="50" charset="-127"/>
              </a:rPr>
              <a:t>교육 사이트 </a:t>
            </a:r>
            <a:r>
              <a:rPr lang="en-US" altLang="ko-KR" sz="80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맑은 고딕" pitchFamily="50" charset="-127"/>
                <a:ea typeface="맑은 고딕" pitchFamily="50" charset="-127"/>
              </a:rPr>
              <a:t>SM</a:t>
            </a:r>
            <a:endParaRPr lang="ko-KR" altLang="en-US" sz="800" dirty="0">
              <a:solidFill>
                <a:srgbClr val="000000">
                  <a:lumMod val="65000"/>
                  <a:lumOff val="35000"/>
                </a:srgb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1" name="타원 40"/>
          <p:cNvSpPr/>
          <p:nvPr/>
        </p:nvSpPr>
        <p:spPr>
          <a:xfrm>
            <a:off x="2394884" y="3153134"/>
            <a:ext cx="54000" cy="54000"/>
          </a:xfrm>
          <a:prstGeom prst="ellipse">
            <a:avLst/>
          </a:prstGeom>
          <a:solidFill>
            <a:srgbClr val="67B2C1"/>
          </a:solidFill>
          <a:ln>
            <a:noFill/>
          </a:ln>
          <a:effectLst/>
        </p:spPr>
        <p:txBody>
          <a:bodyPr wrap="square" lIns="0" tIns="0" rIns="0" bIns="0" anchor="ctr"/>
          <a:lstStyle/>
          <a:p>
            <a:pPr fontAlgn="auto" latinLnBrk="0">
              <a:spcBef>
                <a:spcPts val="0"/>
              </a:spcBef>
              <a:spcAft>
                <a:spcPts val="0"/>
              </a:spcAft>
            </a:pPr>
            <a:endParaRPr kumimoji="0" lang="ko-KR" altLang="en-US" sz="900" b="1" kern="0" dirty="0">
              <a:solidFill>
                <a:srgbClr val="FFFFFF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467407" y="3849683"/>
            <a:ext cx="2375949" cy="2308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 latinLnBrk="0">
              <a:lnSpc>
                <a:spcPct val="120000"/>
              </a:lnSpc>
              <a:spcBef>
                <a:spcPts val="240"/>
              </a:spcBef>
            </a:pPr>
            <a:r>
              <a:rPr lang="ko-KR" altLang="en-US" sz="80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맑은 고딕" pitchFamily="50" charset="-127"/>
                <a:ea typeface="맑은 고딕" pitchFamily="50" charset="-127"/>
              </a:rPr>
              <a:t>국민은행</a:t>
            </a:r>
            <a:r>
              <a:rPr lang="en-US" altLang="ko-KR" sz="80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맑은 고딕" pitchFamily="50" charset="-127"/>
                <a:ea typeface="맑은 고딕" pitchFamily="50" charset="-127"/>
              </a:rPr>
              <a:t>, SM </a:t>
            </a:r>
            <a:r>
              <a:rPr lang="ko-KR" altLang="en-US" sz="80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맑은 고딕" pitchFamily="50" charset="-127"/>
                <a:ea typeface="맑은 고딕" pitchFamily="50" charset="-127"/>
              </a:rPr>
              <a:t>엔터테인먼트 협력사 등록</a:t>
            </a:r>
            <a:endParaRPr lang="ko-KR" altLang="en-US" sz="800" dirty="0">
              <a:solidFill>
                <a:srgbClr val="000000">
                  <a:lumMod val="65000"/>
                  <a:lumOff val="35000"/>
                </a:srgb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467407" y="4083207"/>
            <a:ext cx="2375949" cy="2308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 latinLnBrk="0">
              <a:lnSpc>
                <a:spcPct val="120000"/>
              </a:lnSpc>
              <a:spcBef>
                <a:spcPts val="240"/>
              </a:spcBef>
            </a:pPr>
            <a:r>
              <a:rPr lang="en-US" altLang="ko-KR" sz="80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맑은 고딕" pitchFamily="50" charset="-127"/>
                <a:ea typeface="맑은 고딕" pitchFamily="50" charset="-127"/>
              </a:rPr>
              <a:t>mouse .com</a:t>
            </a:r>
            <a:r>
              <a:rPr lang="ko-KR" altLang="en-US" sz="80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맑은 고딕" pitchFamily="50" charset="-127"/>
                <a:ea typeface="맑은 고딕" pitchFamily="50" charset="-127"/>
              </a:rPr>
              <a:t>과 </a:t>
            </a:r>
            <a:r>
              <a:rPr lang="en-US" altLang="ko-KR" sz="80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맑은 고딕" pitchFamily="50" charset="-127"/>
                <a:ea typeface="맑은 고딕" pitchFamily="50" charset="-127"/>
              </a:rPr>
              <a:t>MOU </a:t>
            </a:r>
            <a:r>
              <a:rPr lang="ko-KR" altLang="en-US" sz="80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맑은 고딕" pitchFamily="50" charset="-127"/>
                <a:ea typeface="맑은 고딕" pitchFamily="50" charset="-127"/>
              </a:rPr>
              <a:t>체결</a:t>
            </a:r>
            <a:endParaRPr lang="ko-KR" altLang="en-US" sz="800" dirty="0">
              <a:solidFill>
                <a:srgbClr val="000000">
                  <a:lumMod val="65000"/>
                  <a:lumOff val="35000"/>
                </a:srgb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046810" y="2819073"/>
            <a:ext cx="73609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latinLnBrk="0">
              <a:defRPr sz="800">
                <a:solidFill>
                  <a:schemeClr val="bg1"/>
                </a:solidFill>
                <a:effectLst/>
                <a:latin typeface="나눔고딕 ExtraBold" pitchFamily="50" charset="-127"/>
                <a:ea typeface="나눔고딕 ExtraBold" pitchFamily="50" charset="-127"/>
              </a:defRPr>
            </a:lvl1pPr>
          </a:lstStyle>
          <a:p>
            <a:r>
              <a:rPr lang="en-US" altLang="ko-KR" b="1" spc="-50" dirty="0" smtClean="0">
                <a:solidFill>
                  <a:srgbClr val="469BAC"/>
                </a:solidFill>
                <a:latin typeface="맑은 고딕" pitchFamily="50" charset="-127"/>
                <a:ea typeface="맑은 고딕" pitchFamily="50" charset="-127"/>
              </a:rPr>
              <a:t>2003 </a:t>
            </a:r>
            <a:r>
              <a:rPr lang="en-US" altLang="ko-KR" b="1" spc="-50" dirty="0">
                <a:solidFill>
                  <a:srgbClr val="469BAC"/>
                </a:solidFill>
                <a:latin typeface="맑은 고딕" pitchFamily="50" charset="-127"/>
                <a:ea typeface="맑은 고딕" pitchFamily="50" charset="-127"/>
              </a:rPr>
              <a:t>~ </a:t>
            </a:r>
            <a:r>
              <a:rPr lang="en-US" altLang="ko-KR" b="1" spc="-50" dirty="0" smtClean="0">
                <a:solidFill>
                  <a:srgbClr val="469BAC"/>
                </a:solidFill>
                <a:latin typeface="맑은 고딕" pitchFamily="50" charset="-127"/>
                <a:ea typeface="맑은 고딕" pitchFamily="50" charset="-127"/>
              </a:rPr>
              <a:t>2010</a:t>
            </a:r>
            <a:endParaRPr lang="ko-KR" altLang="en-US" b="1" spc="-50" dirty="0">
              <a:solidFill>
                <a:srgbClr val="469BAC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45" name="직선 연결선 44"/>
          <p:cNvCxnSpPr/>
          <p:nvPr/>
        </p:nvCxnSpPr>
        <p:spPr bwMode="auto">
          <a:xfrm>
            <a:off x="6346297" y="2420221"/>
            <a:ext cx="0" cy="2340000"/>
          </a:xfrm>
          <a:prstGeom prst="line">
            <a:avLst/>
          </a:prstGeom>
          <a:solidFill>
            <a:schemeClr val="bg1"/>
          </a:solidFill>
          <a:ln w="6350" cap="flat" cmpd="sng" algn="ctr">
            <a:solidFill>
              <a:srgbClr val="91A3D7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17961" dir="2700000" algn="ctr" rotWithShape="0">
                    <a:srgbClr val="336699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</p:cxnSp>
      <p:sp>
        <p:nvSpPr>
          <p:cNvPr id="46" name="타원 45"/>
          <p:cNvSpPr/>
          <p:nvPr/>
        </p:nvSpPr>
        <p:spPr>
          <a:xfrm>
            <a:off x="6328297" y="2384221"/>
            <a:ext cx="36000" cy="36000"/>
          </a:xfrm>
          <a:prstGeom prst="ellipse">
            <a:avLst/>
          </a:prstGeom>
          <a:solidFill>
            <a:srgbClr val="91A3D7"/>
          </a:solidFill>
          <a:ln>
            <a:noFill/>
          </a:ln>
          <a:effectLst/>
        </p:spPr>
        <p:txBody>
          <a:bodyPr wrap="square" lIns="0" tIns="0" rIns="0" bIns="0" anchor="ctr"/>
          <a:lstStyle/>
          <a:p>
            <a:pPr fontAlgn="auto" latinLnBrk="0">
              <a:spcBef>
                <a:spcPts val="0"/>
              </a:spcBef>
              <a:spcAft>
                <a:spcPts val="0"/>
              </a:spcAft>
            </a:pPr>
            <a:endParaRPr kumimoji="0" lang="ko-KR" altLang="en-US" sz="900" b="1" kern="0" dirty="0">
              <a:solidFill>
                <a:srgbClr val="FFFFFF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7" name="타원 46"/>
          <p:cNvSpPr/>
          <p:nvPr/>
        </p:nvSpPr>
        <p:spPr>
          <a:xfrm>
            <a:off x="6328297" y="4763144"/>
            <a:ext cx="36000" cy="36000"/>
          </a:xfrm>
          <a:prstGeom prst="ellipse">
            <a:avLst/>
          </a:prstGeom>
          <a:solidFill>
            <a:srgbClr val="91A3D7"/>
          </a:solidFill>
          <a:ln>
            <a:noFill/>
          </a:ln>
          <a:effectLst/>
        </p:spPr>
        <p:txBody>
          <a:bodyPr wrap="square" lIns="0" tIns="0" rIns="0" bIns="0" anchor="ctr"/>
          <a:lstStyle/>
          <a:p>
            <a:pPr fontAlgn="auto" latinLnBrk="0">
              <a:spcBef>
                <a:spcPts val="0"/>
              </a:spcBef>
              <a:spcAft>
                <a:spcPts val="0"/>
              </a:spcAft>
            </a:pPr>
            <a:endParaRPr kumimoji="0" lang="ko-KR" altLang="en-US" sz="900" b="1" kern="0" dirty="0">
              <a:solidFill>
                <a:srgbClr val="FFFFFF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5815464" y="2402637"/>
            <a:ext cx="524503" cy="26161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 latinLnBrk="0"/>
            <a:r>
              <a:rPr lang="en-US" altLang="ko-KR" sz="1000" b="1" dirty="0" smtClean="0">
                <a:solidFill>
                  <a:srgbClr val="5672C2"/>
                </a:solidFill>
                <a:latin typeface="맑은 고딕" pitchFamily="50" charset="-127"/>
                <a:ea typeface="맑은 고딕" pitchFamily="50" charset="-127"/>
              </a:rPr>
              <a:t>2011</a:t>
            </a:r>
            <a:endParaRPr lang="en-US" altLang="ko-KR" sz="1000" b="1" dirty="0">
              <a:solidFill>
                <a:srgbClr val="5672C2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6391820" y="2418026"/>
            <a:ext cx="2519988" cy="2308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 latinLnBrk="0">
              <a:spcBef>
                <a:spcPts val="200"/>
              </a:spcBef>
            </a:pPr>
            <a:r>
              <a:rPr lang="en-US" altLang="ko-KR" sz="80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맑은 고딕" pitchFamily="50" charset="-127"/>
                <a:ea typeface="맑은 고딕" pitchFamily="50" charset="-127"/>
              </a:rPr>
              <a:t>SKT </a:t>
            </a:r>
            <a:r>
              <a:rPr lang="ko-KR" altLang="en-US" sz="800" dirty="0" err="1" smtClean="0">
                <a:solidFill>
                  <a:srgbClr val="000000">
                    <a:lumMod val="65000"/>
                    <a:lumOff val="35000"/>
                  </a:srgbClr>
                </a:solidFill>
                <a:latin typeface="맑은 고딕" pitchFamily="50" charset="-127"/>
                <a:ea typeface="맑은 고딕" pitchFamily="50" charset="-127"/>
              </a:rPr>
              <a:t>이메일</a:t>
            </a:r>
            <a:r>
              <a:rPr lang="en-US" altLang="ko-KR" sz="80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800" smtClean="0">
                <a:solidFill>
                  <a:srgbClr val="000000">
                    <a:lumMod val="65000"/>
                    <a:lumOff val="35000"/>
                  </a:srgbClr>
                </a:solidFill>
                <a:latin typeface="맑은 고딕" pitchFamily="50" charset="-127"/>
                <a:ea typeface="맑은 고딕" pitchFamily="50" charset="-127"/>
              </a:rPr>
              <a:t>모바일</a:t>
            </a:r>
            <a:r>
              <a:rPr lang="ko-KR" altLang="en-US" sz="80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맑은 고딕" pitchFamily="50" charset="-127"/>
                <a:ea typeface="맑은 고딕" pitchFamily="50" charset="-127"/>
              </a:rPr>
              <a:t> 고지서 서비스 지원</a:t>
            </a:r>
            <a:endParaRPr lang="ko-KR" altLang="en-US" sz="800" dirty="0">
              <a:solidFill>
                <a:srgbClr val="000000">
                  <a:lumMod val="65000"/>
                  <a:lumOff val="35000"/>
                </a:srgb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0" name="타원 49"/>
          <p:cNvSpPr/>
          <p:nvPr/>
        </p:nvSpPr>
        <p:spPr>
          <a:xfrm>
            <a:off x="6319297" y="2497442"/>
            <a:ext cx="54000" cy="54000"/>
          </a:xfrm>
          <a:prstGeom prst="ellipse">
            <a:avLst/>
          </a:prstGeom>
          <a:solidFill>
            <a:srgbClr val="91A3D7"/>
          </a:solidFill>
          <a:ln>
            <a:noFill/>
          </a:ln>
          <a:effectLst/>
        </p:spPr>
        <p:txBody>
          <a:bodyPr wrap="square" lIns="0" tIns="0" rIns="0" bIns="0" anchor="ctr"/>
          <a:lstStyle/>
          <a:p>
            <a:pPr fontAlgn="auto" latinLnBrk="0">
              <a:spcBef>
                <a:spcPts val="0"/>
              </a:spcBef>
              <a:spcAft>
                <a:spcPts val="0"/>
              </a:spcAft>
            </a:pPr>
            <a:endParaRPr kumimoji="0" lang="ko-KR" altLang="en-US" sz="900" b="1" kern="0" dirty="0">
              <a:solidFill>
                <a:srgbClr val="FFFFFF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5815464" y="2718041"/>
            <a:ext cx="524503" cy="26161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 latinLnBrk="0"/>
            <a:r>
              <a:rPr lang="en-US" altLang="ko-KR" sz="1000" b="1" dirty="0" smtClean="0">
                <a:solidFill>
                  <a:srgbClr val="5672C2"/>
                </a:solidFill>
                <a:latin typeface="맑은 고딕" pitchFamily="50" charset="-127"/>
                <a:ea typeface="맑은 고딕" pitchFamily="50" charset="-127"/>
              </a:rPr>
              <a:t>2012</a:t>
            </a:r>
            <a:endParaRPr lang="en-US" altLang="ko-KR" sz="1000" b="1" dirty="0">
              <a:solidFill>
                <a:srgbClr val="5672C2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6391820" y="2733430"/>
            <a:ext cx="2519988" cy="2308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 latinLnBrk="0">
              <a:spcBef>
                <a:spcPts val="200"/>
              </a:spcBef>
            </a:pPr>
            <a:r>
              <a:rPr lang="ko-KR" altLang="en-US" sz="80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맑은 고딕" pitchFamily="50" charset="-127"/>
                <a:ea typeface="맑은 고딕" pitchFamily="50" charset="-127"/>
              </a:rPr>
              <a:t>아이유아이 부설 연구소 설립</a:t>
            </a:r>
            <a:endParaRPr lang="ko-KR" altLang="en-US" sz="800" dirty="0">
              <a:solidFill>
                <a:srgbClr val="000000">
                  <a:lumMod val="65000"/>
                  <a:lumOff val="35000"/>
                </a:srgb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3" name="타원 52"/>
          <p:cNvSpPr/>
          <p:nvPr/>
        </p:nvSpPr>
        <p:spPr>
          <a:xfrm>
            <a:off x="6319297" y="2812846"/>
            <a:ext cx="54000" cy="54000"/>
          </a:xfrm>
          <a:prstGeom prst="ellipse">
            <a:avLst/>
          </a:prstGeom>
          <a:solidFill>
            <a:srgbClr val="91A3D7"/>
          </a:solidFill>
          <a:ln>
            <a:noFill/>
          </a:ln>
          <a:effectLst/>
        </p:spPr>
        <p:txBody>
          <a:bodyPr wrap="square" lIns="0" tIns="0" rIns="0" bIns="0" anchor="ctr"/>
          <a:lstStyle/>
          <a:p>
            <a:pPr fontAlgn="auto" latinLnBrk="0">
              <a:spcBef>
                <a:spcPts val="0"/>
              </a:spcBef>
              <a:spcAft>
                <a:spcPts val="0"/>
              </a:spcAft>
            </a:pPr>
            <a:endParaRPr kumimoji="0" lang="ko-KR" altLang="en-US" sz="900" b="1" kern="0" dirty="0">
              <a:solidFill>
                <a:srgbClr val="FFFFFF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6391820" y="3360547"/>
            <a:ext cx="2519988" cy="2308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ko-KR"/>
            </a:defPPr>
            <a:lvl1pPr algn="l" latinLnBrk="0">
              <a:lnSpc>
                <a:spcPct val="120000"/>
              </a:lnSpc>
              <a:spcBef>
                <a:spcPts val="240"/>
              </a:spcBef>
              <a:defRPr sz="800">
                <a:solidFill>
                  <a:schemeClr val="tx1">
                    <a:lumMod val="65000"/>
                    <a:lumOff val="35000"/>
                  </a:schemeClr>
                </a:solidFill>
                <a:latin typeface="산돌고딕 L" pitchFamily="18" charset="-127"/>
                <a:ea typeface="산돌고딕 L" pitchFamily="18" charset="-127"/>
              </a:defRPr>
            </a:lvl1pPr>
          </a:lstStyle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altLang="ko-KR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맑은 고딕" pitchFamily="50" charset="-127"/>
                <a:ea typeface="맑은 고딕" pitchFamily="50" charset="-127"/>
              </a:rPr>
              <a:t>Microsoft  Silver Partner</a:t>
            </a:r>
            <a:r>
              <a:rPr lang="ko-KR" altLang="en-US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맑은 고딕" pitchFamily="50" charset="-127"/>
                <a:ea typeface="맑은 고딕" pitchFamily="50" charset="-127"/>
              </a:rPr>
              <a:t>사 등록</a:t>
            </a:r>
            <a:endParaRPr lang="ko-KR" altLang="en-US" dirty="0">
              <a:solidFill>
                <a:srgbClr val="000000">
                  <a:lumMod val="65000"/>
                  <a:lumOff val="35000"/>
                </a:srgb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5" name="타원 54"/>
          <p:cNvSpPr/>
          <p:nvPr/>
        </p:nvSpPr>
        <p:spPr>
          <a:xfrm>
            <a:off x="6319297" y="3439963"/>
            <a:ext cx="54000" cy="54000"/>
          </a:xfrm>
          <a:prstGeom prst="ellipse">
            <a:avLst/>
          </a:prstGeom>
          <a:solidFill>
            <a:srgbClr val="91A3D7"/>
          </a:solidFill>
          <a:ln>
            <a:noFill/>
          </a:ln>
          <a:effectLst/>
        </p:spPr>
        <p:txBody>
          <a:bodyPr wrap="square" lIns="0" tIns="0" rIns="0" bIns="0" anchor="ctr"/>
          <a:lstStyle/>
          <a:p>
            <a:pPr fontAlgn="auto" latinLnBrk="0">
              <a:spcBef>
                <a:spcPts val="0"/>
              </a:spcBef>
              <a:spcAft>
                <a:spcPts val="0"/>
              </a:spcAft>
            </a:pPr>
            <a:endParaRPr kumimoji="0" lang="ko-KR" altLang="en-US" sz="900" b="1" kern="0" dirty="0">
              <a:solidFill>
                <a:srgbClr val="FFFFFF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5815464" y="3015216"/>
            <a:ext cx="524503" cy="26161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 latinLnBrk="0"/>
            <a:r>
              <a:rPr lang="en-US" altLang="ko-KR" sz="1000" b="1" dirty="0" smtClean="0">
                <a:solidFill>
                  <a:srgbClr val="5672C2"/>
                </a:solidFill>
                <a:latin typeface="맑은 고딕" pitchFamily="50" charset="-127"/>
                <a:ea typeface="맑은 고딕" pitchFamily="50" charset="-127"/>
              </a:rPr>
              <a:t>2013</a:t>
            </a:r>
            <a:endParaRPr lang="en-US" altLang="ko-KR" sz="1000" b="1" dirty="0">
              <a:solidFill>
                <a:srgbClr val="5672C2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6391819" y="3030605"/>
            <a:ext cx="2519988" cy="2308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  <a:cs typeface="Ebrima" pitchFamily="2" charset="0"/>
              </a:rPr>
              <a:t>MS</a:t>
            </a: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  <a:cs typeface="Ebrima" pitchFamily="2" charset="0"/>
              </a:rPr>
              <a:t> </a:t>
            </a:r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  <a:cs typeface="Ebrima" pitchFamily="2" charset="0"/>
              </a:rPr>
              <a:t>certification </a:t>
            </a: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  <a:cs typeface="Ebrima" pitchFamily="2" charset="0"/>
              </a:rPr>
              <a:t>획득</a:t>
            </a:r>
            <a:endParaRPr lang="en-US" altLang="ko-KR" sz="800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  <a:cs typeface="Ebrima" pitchFamily="2" charset="0"/>
            </a:endParaRPr>
          </a:p>
          <a:p>
            <a:pPr algn="l"/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  <a:cs typeface="Ebrima" pitchFamily="2" charset="0"/>
              </a:rPr>
              <a:t>Dynamics CRM </a:t>
            </a: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  <a:cs typeface="Ebrima" pitchFamily="2" charset="0"/>
              </a:rPr>
              <a:t>영업</a:t>
            </a:r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  <a:cs typeface="Ebrima" pitchFamily="2" charset="0"/>
              </a:rPr>
              <a:t>,</a:t>
            </a: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  <a:cs typeface="Ebrima" pitchFamily="2" charset="0"/>
              </a:rPr>
              <a:t>컨설팅</a:t>
            </a:r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  <a:cs typeface="Ebrima" pitchFamily="2" charset="0"/>
              </a:rPr>
              <a:t>, </a:t>
            </a: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  <a:cs typeface="Ebrima" pitchFamily="2" charset="0"/>
              </a:rPr>
              <a:t>개발</a:t>
            </a:r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  <a:cs typeface="Ebrima" pitchFamily="2" charset="0"/>
              </a:rPr>
              <a:t>, </a:t>
            </a: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  <a:cs typeface="Ebrima" pitchFamily="2" charset="0"/>
              </a:rPr>
              <a:t>운영</a:t>
            </a:r>
            <a:endParaRPr lang="en-US" altLang="ko-KR" sz="800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  <a:cs typeface="Ebrima" pitchFamily="2" charset="0"/>
            </a:endParaRPr>
          </a:p>
        </p:txBody>
      </p:sp>
      <p:sp>
        <p:nvSpPr>
          <p:cNvPr id="58" name="타원 57"/>
          <p:cNvSpPr/>
          <p:nvPr/>
        </p:nvSpPr>
        <p:spPr>
          <a:xfrm>
            <a:off x="6319297" y="3129071"/>
            <a:ext cx="54000" cy="54000"/>
          </a:xfrm>
          <a:prstGeom prst="ellipse">
            <a:avLst/>
          </a:prstGeom>
          <a:solidFill>
            <a:srgbClr val="91A3D7"/>
          </a:solidFill>
          <a:ln>
            <a:noFill/>
          </a:ln>
          <a:effectLst/>
        </p:spPr>
        <p:txBody>
          <a:bodyPr wrap="square" lIns="0" tIns="0" rIns="0" bIns="0" anchor="ctr"/>
          <a:lstStyle/>
          <a:p>
            <a:pPr fontAlgn="auto" latinLnBrk="0">
              <a:spcBef>
                <a:spcPts val="0"/>
              </a:spcBef>
              <a:spcAft>
                <a:spcPts val="0"/>
              </a:spcAft>
            </a:pPr>
            <a:endParaRPr kumimoji="0" lang="ko-KR" altLang="en-US" sz="900" b="1" kern="0" dirty="0">
              <a:solidFill>
                <a:srgbClr val="FFFFFF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5815464" y="4484343"/>
            <a:ext cx="524503" cy="26161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 latinLnBrk="0"/>
            <a:r>
              <a:rPr lang="en-US" altLang="ko-KR" sz="1000" b="1" dirty="0" smtClean="0">
                <a:solidFill>
                  <a:srgbClr val="5672C2"/>
                </a:solidFill>
                <a:latin typeface="맑은 고딕" pitchFamily="50" charset="-127"/>
                <a:ea typeface="맑은 고딕" pitchFamily="50" charset="-127"/>
              </a:rPr>
              <a:t>2014</a:t>
            </a:r>
            <a:endParaRPr lang="en-US" altLang="ko-KR" sz="1000" b="1" dirty="0">
              <a:solidFill>
                <a:srgbClr val="5672C2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6391820" y="3821460"/>
            <a:ext cx="2519988" cy="2308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 latinLnBrk="0">
              <a:spcBef>
                <a:spcPts val="200"/>
              </a:spcBef>
            </a:pPr>
            <a:r>
              <a:rPr lang="ko-KR" altLang="en-US" sz="80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맑은 고딕" pitchFamily="50" charset="-127"/>
                <a:ea typeface="맑은 고딕" pitchFamily="50" charset="-127"/>
              </a:rPr>
              <a:t>한국과학기술원 </a:t>
            </a:r>
            <a:r>
              <a:rPr lang="en-US" altLang="ko-KR" sz="80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맑은 고딕" pitchFamily="50" charset="-127"/>
                <a:ea typeface="맑은 고딕" pitchFamily="50" charset="-127"/>
              </a:rPr>
              <a:t>IRT MS CRM</a:t>
            </a:r>
          </a:p>
          <a:p>
            <a:pPr algn="l" latinLnBrk="0">
              <a:spcBef>
                <a:spcPts val="200"/>
              </a:spcBef>
            </a:pPr>
            <a:r>
              <a:rPr lang="ko-KR" altLang="en-US" sz="80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맑은 고딕" pitchFamily="50" charset="-127"/>
                <a:ea typeface="맑은 고딕" pitchFamily="50" charset="-127"/>
              </a:rPr>
              <a:t>국제협력 </a:t>
            </a:r>
            <a:r>
              <a:rPr lang="en-US" altLang="ko-KR" sz="80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맑은 고딕" pitchFamily="50" charset="-127"/>
                <a:ea typeface="맑은 고딕" pitchFamily="50" charset="-127"/>
              </a:rPr>
              <a:t>DB</a:t>
            </a:r>
            <a:r>
              <a:rPr lang="ko-KR" altLang="en-US" sz="80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맑은 고딕" pitchFamily="50" charset="-127"/>
                <a:ea typeface="맑은 고딕" pitchFamily="50" charset="-127"/>
              </a:rPr>
              <a:t>수주 및 수행</a:t>
            </a:r>
            <a:r>
              <a:rPr lang="en-US" altLang="ko-KR" sz="80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맑은 고딕" pitchFamily="50" charset="-127"/>
                <a:ea typeface="맑은 고딕" pitchFamily="50" charset="-127"/>
              </a:rPr>
              <a:t>  </a:t>
            </a:r>
            <a:endParaRPr lang="ko-KR" altLang="en-US" sz="800" dirty="0">
              <a:solidFill>
                <a:srgbClr val="000000">
                  <a:lumMod val="65000"/>
                  <a:lumOff val="35000"/>
                </a:srgb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1" name="타원 60"/>
          <p:cNvSpPr/>
          <p:nvPr/>
        </p:nvSpPr>
        <p:spPr>
          <a:xfrm>
            <a:off x="6319297" y="3693323"/>
            <a:ext cx="54000" cy="54000"/>
          </a:xfrm>
          <a:prstGeom prst="ellipse">
            <a:avLst/>
          </a:prstGeom>
          <a:solidFill>
            <a:srgbClr val="91A3D7"/>
          </a:solidFill>
          <a:ln>
            <a:noFill/>
          </a:ln>
          <a:effectLst/>
        </p:spPr>
        <p:txBody>
          <a:bodyPr wrap="square" lIns="0" tIns="0" rIns="0" bIns="0" anchor="ctr"/>
          <a:lstStyle/>
          <a:p>
            <a:pPr fontAlgn="auto" latinLnBrk="0">
              <a:spcBef>
                <a:spcPts val="0"/>
              </a:spcBef>
              <a:spcAft>
                <a:spcPts val="0"/>
              </a:spcAft>
            </a:pPr>
            <a:endParaRPr kumimoji="0" lang="ko-KR" altLang="en-US" sz="900" b="1" kern="0" dirty="0">
              <a:solidFill>
                <a:srgbClr val="FFFFFF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6391819" y="3592565"/>
            <a:ext cx="2519988" cy="2308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 latinLnBrk="0">
              <a:spcBef>
                <a:spcPts val="200"/>
              </a:spcBef>
            </a:pPr>
            <a:r>
              <a:rPr lang="ko-KR" altLang="en-US" sz="80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맑은 고딕" pitchFamily="50" charset="-127"/>
                <a:ea typeface="맑은 고딕" pitchFamily="50" charset="-127"/>
              </a:rPr>
              <a:t>일우 </a:t>
            </a:r>
            <a:r>
              <a:rPr lang="ko-KR" altLang="en-US" sz="800" dirty="0" err="1" smtClean="0">
                <a:solidFill>
                  <a:srgbClr val="000000">
                    <a:lumMod val="65000"/>
                    <a:lumOff val="35000"/>
                  </a:srgbClr>
                </a:solidFill>
                <a:latin typeface="맑은 고딕" pitchFamily="50" charset="-127"/>
                <a:ea typeface="맑은 고딕" pitchFamily="50" charset="-127"/>
              </a:rPr>
              <a:t>인터네셔널</a:t>
            </a:r>
            <a:r>
              <a:rPr lang="ko-KR" altLang="en-US" sz="80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80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맑은 고딕" pitchFamily="50" charset="-127"/>
                <a:ea typeface="맑은 고딕" pitchFamily="50" charset="-127"/>
              </a:rPr>
              <a:t>MS CRM </a:t>
            </a:r>
            <a:r>
              <a:rPr lang="ko-KR" altLang="en-US" sz="80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맑은 고딕" pitchFamily="50" charset="-127"/>
                <a:ea typeface="맑은 고딕" pitchFamily="50" charset="-127"/>
              </a:rPr>
              <a:t>개발</a:t>
            </a:r>
            <a:r>
              <a:rPr lang="en-US" altLang="ko-KR" sz="80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80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맑은 고딕" pitchFamily="50" charset="-127"/>
                <a:ea typeface="맑은 고딕" pitchFamily="50" charset="-127"/>
              </a:rPr>
              <a:t>운영</a:t>
            </a:r>
            <a:endParaRPr lang="en-US" altLang="ko-KR" sz="800" dirty="0" smtClean="0">
              <a:solidFill>
                <a:srgbClr val="000000">
                  <a:lumMod val="65000"/>
                  <a:lumOff val="35000"/>
                </a:srgb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63" name="그림 6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3336" y="4023421"/>
            <a:ext cx="677042" cy="821975"/>
          </a:xfrm>
          <a:prstGeom prst="rect">
            <a:avLst/>
          </a:prstGeom>
        </p:spPr>
      </p:pic>
      <p:sp>
        <p:nvSpPr>
          <p:cNvPr id="64" name="직사각형 63"/>
          <p:cNvSpPr/>
          <p:nvPr/>
        </p:nvSpPr>
        <p:spPr>
          <a:xfrm>
            <a:off x="1110618" y="2638490"/>
            <a:ext cx="610084" cy="180000"/>
          </a:xfrm>
          <a:prstGeom prst="rect">
            <a:avLst/>
          </a:prstGeom>
          <a:noFill/>
          <a:ln w="6350" cmpd="sng">
            <a:gradFill>
              <a:gsLst>
                <a:gs pos="0">
                  <a:srgbClr val="67B2C1">
                    <a:alpha val="0"/>
                  </a:srgbClr>
                </a:gs>
                <a:gs pos="80000">
                  <a:srgbClr val="67B2C1"/>
                </a:gs>
                <a:gs pos="20000">
                  <a:srgbClr val="67B2C1"/>
                </a:gs>
                <a:gs pos="100000">
                  <a:srgbClr val="67B2C1">
                    <a:alpha val="0"/>
                  </a:srgbClr>
                </a:gs>
              </a:gsLst>
              <a:lin ang="0" scaled="0"/>
            </a:gradFill>
          </a:ln>
          <a:effectLst/>
        </p:spPr>
        <p:txBody>
          <a:bodyPr wrap="square" lIns="0" tIns="0" rIns="0" bIns="0" anchor="ctr"/>
          <a:lstStyle/>
          <a:p>
            <a:pPr>
              <a:defRPr/>
            </a:pPr>
            <a:r>
              <a:rPr lang="ko-KR" altLang="en-US" sz="1000" b="1" dirty="0" err="1">
                <a:solidFill>
                  <a:srgbClr val="2E6570"/>
                </a:solidFill>
                <a:latin typeface="맑은 고딕" pitchFamily="50" charset="-127"/>
                <a:ea typeface="맑은 고딕" pitchFamily="50" charset="-127"/>
              </a:rPr>
              <a:t>설립기</a:t>
            </a:r>
            <a:endParaRPr lang="ko-KR" altLang="en-US" sz="1000" b="1" dirty="0">
              <a:solidFill>
                <a:srgbClr val="2E657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1334337" y="2335997"/>
            <a:ext cx="1626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latinLnBrk="0">
              <a:defRPr sz="800">
                <a:solidFill>
                  <a:schemeClr val="bg1"/>
                </a:solidFill>
                <a:effectLst/>
                <a:latin typeface="나눔고딕 ExtraBold" pitchFamily="50" charset="-127"/>
                <a:ea typeface="나눔고딕 ExtraBold" pitchFamily="50" charset="-127"/>
              </a:defRPr>
            </a:lvl1pPr>
          </a:lstStyle>
          <a:p>
            <a:r>
              <a:rPr lang="en-US" altLang="ko-KR" sz="1100" b="1" spc="-50" dirty="0" smtClean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spc="-50" dirty="0">
              <a:solidFill>
                <a:srgbClr val="FFFFFF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66" name="그룹 65"/>
          <p:cNvGrpSpPr/>
          <p:nvPr/>
        </p:nvGrpSpPr>
        <p:grpSpPr>
          <a:xfrm>
            <a:off x="4805120" y="2384026"/>
            <a:ext cx="857934" cy="1187507"/>
            <a:chOff x="1998452" y="4998812"/>
            <a:chExt cx="857934" cy="1187507"/>
          </a:xfrm>
        </p:grpSpPr>
        <p:sp>
          <p:nvSpPr>
            <p:cNvPr id="67" name="타원 66"/>
            <p:cNvSpPr/>
            <p:nvPr/>
          </p:nvSpPr>
          <p:spPr>
            <a:xfrm>
              <a:off x="1998452" y="4998812"/>
              <a:ext cx="625550" cy="625548"/>
            </a:xfrm>
            <a:prstGeom prst="ellipse">
              <a:avLst/>
            </a:prstGeom>
            <a:solidFill>
              <a:srgbClr val="B9D4ED">
                <a:alpha val="25000"/>
              </a:srgbClr>
            </a:solidFill>
            <a:ln w="63500" cmpd="sng">
              <a:noFill/>
            </a:ln>
            <a:effectLst/>
          </p:spPr>
          <p:txBody>
            <a:bodyPr wrap="square" lIns="0" tIns="0" rIns="0" bIns="0" anchor="ctr"/>
            <a:lstStyle/>
            <a:p>
              <a:pPr latinLnBrk="0"/>
              <a:endParaRPr lang="ko-KR" altLang="en-US" sz="9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68" name="타원 67"/>
            <p:cNvSpPr/>
            <p:nvPr/>
          </p:nvSpPr>
          <p:spPr>
            <a:xfrm>
              <a:off x="2082001" y="5078556"/>
              <a:ext cx="769232" cy="769232"/>
            </a:xfrm>
            <a:prstGeom prst="ellipse">
              <a:avLst/>
            </a:prstGeom>
            <a:solidFill>
              <a:srgbClr val="C5DCF1">
                <a:alpha val="89804"/>
              </a:srgbClr>
            </a:solidFill>
            <a:ln w="63500" cmpd="sng">
              <a:noFill/>
            </a:ln>
            <a:effectLst/>
          </p:spPr>
          <p:txBody>
            <a:bodyPr wrap="square" lIns="0" tIns="0" rIns="0" bIns="0" anchor="ctr"/>
            <a:lstStyle/>
            <a:p>
              <a:pPr latinLnBrk="0"/>
              <a:endParaRPr lang="ko-KR" altLang="en-US" sz="9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69" name="그림 68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71094" y="5014705"/>
              <a:ext cx="382586" cy="273600"/>
            </a:xfrm>
            <a:prstGeom prst="rect">
              <a:avLst/>
            </a:prstGeom>
          </p:spPr>
        </p:pic>
        <p:sp>
          <p:nvSpPr>
            <p:cNvPr id="70" name="TextBox 69"/>
            <p:cNvSpPr txBox="1"/>
            <p:nvPr/>
          </p:nvSpPr>
          <p:spPr>
            <a:xfrm>
              <a:off x="2385293" y="5008701"/>
              <a:ext cx="162648" cy="26161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latinLnBrk="0">
                <a:defRPr sz="800">
                  <a:solidFill>
                    <a:schemeClr val="bg1"/>
                  </a:solidFill>
                  <a:effectLst/>
                  <a:latin typeface="나눔고딕 ExtraBold" pitchFamily="50" charset="-127"/>
                  <a:ea typeface="나눔고딕 ExtraBold" pitchFamily="50" charset="-127"/>
                </a:defRPr>
              </a:lvl1pPr>
            </a:lstStyle>
            <a:p>
              <a:r>
                <a:rPr lang="en-US" altLang="ko-KR" sz="1100" b="1" spc="-50" dirty="0" smtClean="0">
                  <a:solidFill>
                    <a:srgbClr val="FFFFFF"/>
                  </a:solidFill>
                  <a:latin typeface="맑은 고딕" pitchFamily="50" charset="-127"/>
                  <a:ea typeface="맑은 고딕" pitchFamily="50" charset="-127"/>
                </a:rPr>
                <a:t>2</a:t>
              </a:r>
              <a:endParaRPr lang="ko-KR" altLang="en-US" sz="1100" b="1" spc="-50" dirty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2129025" y="5510160"/>
              <a:ext cx="716863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latinLnBrk="0">
                <a:defRPr sz="800">
                  <a:solidFill>
                    <a:schemeClr val="bg1"/>
                  </a:solidFill>
                  <a:effectLst/>
                  <a:latin typeface="나눔고딕 ExtraBold" pitchFamily="50" charset="-127"/>
                  <a:ea typeface="나눔고딕 ExtraBold" pitchFamily="50" charset="-127"/>
                </a:defRPr>
              </a:lvl1pPr>
            </a:lstStyle>
            <a:p>
              <a:r>
                <a:rPr lang="en-US" altLang="ko-KR" b="1" spc="-50" dirty="0" smtClean="0">
                  <a:solidFill>
                    <a:srgbClr val="5B89C1"/>
                  </a:solidFill>
                  <a:latin typeface="맑은 고딕" pitchFamily="50" charset="-127"/>
                  <a:ea typeface="맑은 고딕" pitchFamily="50" charset="-127"/>
                </a:rPr>
                <a:t>2011 </a:t>
              </a:r>
              <a:r>
                <a:rPr lang="en-US" altLang="ko-KR" b="1" spc="-50" dirty="0">
                  <a:solidFill>
                    <a:srgbClr val="5B89C1"/>
                  </a:solidFill>
                  <a:latin typeface="맑은 고딕" pitchFamily="50" charset="-127"/>
                  <a:ea typeface="맑은 고딕" pitchFamily="50" charset="-127"/>
                </a:rPr>
                <a:t>~ </a:t>
              </a:r>
              <a:r>
                <a:rPr lang="ko-KR" altLang="en-US" b="1" spc="-50" dirty="0" smtClean="0">
                  <a:solidFill>
                    <a:srgbClr val="5B89C1"/>
                  </a:solidFill>
                  <a:latin typeface="맑은 고딕" pitchFamily="50" charset="-127"/>
                  <a:ea typeface="맑은 고딕" pitchFamily="50" charset="-127"/>
                </a:rPr>
                <a:t>현재</a:t>
              </a:r>
              <a:endParaRPr lang="ko-KR" altLang="en-US" b="1" spc="-50" dirty="0">
                <a:solidFill>
                  <a:srgbClr val="5B89C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72" name="직사각형 71"/>
            <p:cNvSpPr/>
            <p:nvPr/>
          </p:nvSpPr>
          <p:spPr>
            <a:xfrm>
              <a:off x="2161575" y="5328501"/>
              <a:ext cx="610084" cy="180000"/>
            </a:xfrm>
            <a:prstGeom prst="rect">
              <a:avLst/>
            </a:prstGeom>
            <a:noFill/>
            <a:ln w="6350" cmpd="sng">
              <a:gradFill>
                <a:gsLst>
                  <a:gs pos="0">
                    <a:srgbClr val="79ABD5">
                      <a:alpha val="0"/>
                    </a:srgbClr>
                  </a:gs>
                  <a:gs pos="80000">
                    <a:srgbClr val="79ABD5"/>
                  </a:gs>
                  <a:gs pos="20000">
                    <a:srgbClr val="79ABD5"/>
                  </a:gs>
                  <a:gs pos="100000">
                    <a:srgbClr val="79ABD5">
                      <a:alpha val="0"/>
                    </a:srgbClr>
                  </a:gs>
                </a:gsLst>
                <a:lin ang="0" scaled="0"/>
              </a:gradFill>
            </a:ln>
            <a:effectLst/>
          </p:spPr>
          <p:txBody>
            <a:bodyPr wrap="square" lIns="0" tIns="0" rIns="0" bIns="0" anchor="ctr"/>
            <a:lstStyle/>
            <a:p>
              <a:pPr>
                <a:defRPr/>
              </a:pPr>
              <a:r>
                <a:rPr lang="ko-KR" altLang="en-US" sz="1000" b="1" dirty="0">
                  <a:solidFill>
                    <a:srgbClr val="265A9A"/>
                  </a:solidFill>
                  <a:latin typeface="맑은 고딕" pitchFamily="50" charset="-127"/>
                  <a:ea typeface="맑은 고딕" pitchFamily="50" charset="-127"/>
                </a:rPr>
                <a:t>성장기</a:t>
              </a:r>
            </a:p>
          </p:txBody>
        </p:sp>
        <p:grpSp>
          <p:nvGrpSpPr>
            <p:cNvPr id="73" name="그룹 326"/>
            <p:cNvGrpSpPr/>
            <p:nvPr/>
          </p:nvGrpSpPr>
          <p:grpSpPr>
            <a:xfrm>
              <a:off x="2714474" y="5058243"/>
              <a:ext cx="141912" cy="118344"/>
              <a:chOff x="7189675" y="-959704"/>
              <a:chExt cx="821260" cy="684861"/>
            </a:xfrm>
          </p:grpSpPr>
          <p:sp>
            <p:nvSpPr>
              <p:cNvPr id="77" name="대각선 방향의 모서리가 둥근 사각형 22"/>
              <p:cNvSpPr/>
              <p:nvPr/>
            </p:nvSpPr>
            <p:spPr>
              <a:xfrm rot="19025236">
                <a:off x="7189675" y="-959704"/>
                <a:ext cx="687263" cy="488820"/>
              </a:xfrm>
              <a:custGeom>
                <a:avLst/>
                <a:gdLst>
                  <a:gd name="connsiteX0" fmla="*/ 216472 w 684076"/>
                  <a:gd name="connsiteY0" fmla="*/ 0 h 432943"/>
                  <a:gd name="connsiteX1" fmla="*/ 623529 w 684076"/>
                  <a:gd name="connsiteY1" fmla="*/ 0 h 432943"/>
                  <a:gd name="connsiteX2" fmla="*/ 684076 w 684076"/>
                  <a:gd name="connsiteY2" fmla="*/ 60547 h 432943"/>
                  <a:gd name="connsiteX3" fmla="*/ 684076 w 684076"/>
                  <a:gd name="connsiteY3" fmla="*/ 216472 h 432943"/>
                  <a:gd name="connsiteX4" fmla="*/ 467604 w 684076"/>
                  <a:gd name="connsiteY4" fmla="*/ 432944 h 432943"/>
                  <a:gd name="connsiteX5" fmla="*/ 60547 w 684076"/>
                  <a:gd name="connsiteY5" fmla="*/ 432943 h 432943"/>
                  <a:gd name="connsiteX6" fmla="*/ 0 w 684076"/>
                  <a:gd name="connsiteY6" fmla="*/ 372396 h 432943"/>
                  <a:gd name="connsiteX7" fmla="*/ 0 w 684076"/>
                  <a:gd name="connsiteY7" fmla="*/ 216472 h 432943"/>
                  <a:gd name="connsiteX8" fmla="*/ 216472 w 684076"/>
                  <a:gd name="connsiteY8" fmla="*/ 0 h 432943"/>
                  <a:gd name="connsiteX0" fmla="*/ 216472 w 684076"/>
                  <a:gd name="connsiteY0" fmla="*/ 0 h 432944"/>
                  <a:gd name="connsiteX1" fmla="*/ 623529 w 684076"/>
                  <a:gd name="connsiteY1" fmla="*/ 0 h 432944"/>
                  <a:gd name="connsiteX2" fmla="*/ 684076 w 684076"/>
                  <a:gd name="connsiteY2" fmla="*/ 60547 h 432944"/>
                  <a:gd name="connsiteX3" fmla="*/ 467604 w 684076"/>
                  <a:gd name="connsiteY3" fmla="*/ 432944 h 432944"/>
                  <a:gd name="connsiteX4" fmla="*/ 60547 w 684076"/>
                  <a:gd name="connsiteY4" fmla="*/ 432943 h 432944"/>
                  <a:gd name="connsiteX5" fmla="*/ 0 w 684076"/>
                  <a:gd name="connsiteY5" fmla="*/ 372396 h 432944"/>
                  <a:gd name="connsiteX6" fmla="*/ 0 w 684076"/>
                  <a:gd name="connsiteY6" fmla="*/ 216472 h 432944"/>
                  <a:gd name="connsiteX7" fmla="*/ 216472 w 684076"/>
                  <a:gd name="connsiteY7" fmla="*/ 0 h 432944"/>
                  <a:gd name="connsiteX0" fmla="*/ 216472 w 684076"/>
                  <a:gd name="connsiteY0" fmla="*/ 0 h 432944"/>
                  <a:gd name="connsiteX1" fmla="*/ 623529 w 684076"/>
                  <a:gd name="connsiteY1" fmla="*/ 0 h 432944"/>
                  <a:gd name="connsiteX2" fmla="*/ 684076 w 684076"/>
                  <a:gd name="connsiteY2" fmla="*/ 60547 h 432944"/>
                  <a:gd name="connsiteX3" fmla="*/ 467604 w 684076"/>
                  <a:gd name="connsiteY3" fmla="*/ 432944 h 432944"/>
                  <a:gd name="connsiteX4" fmla="*/ 60547 w 684076"/>
                  <a:gd name="connsiteY4" fmla="*/ 432943 h 432944"/>
                  <a:gd name="connsiteX5" fmla="*/ 0 w 684076"/>
                  <a:gd name="connsiteY5" fmla="*/ 372396 h 432944"/>
                  <a:gd name="connsiteX6" fmla="*/ 0 w 684076"/>
                  <a:gd name="connsiteY6" fmla="*/ 216472 h 432944"/>
                  <a:gd name="connsiteX7" fmla="*/ 216472 w 684076"/>
                  <a:gd name="connsiteY7" fmla="*/ 0 h 432944"/>
                  <a:gd name="connsiteX0" fmla="*/ 216472 w 684076"/>
                  <a:gd name="connsiteY0" fmla="*/ 0 h 490425"/>
                  <a:gd name="connsiteX1" fmla="*/ 623529 w 684076"/>
                  <a:gd name="connsiteY1" fmla="*/ 0 h 490425"/>
                  <a:gd name="connsiteX2" fmla="*/ 684076 w 684076"/>
                  <a:gd name="connsiteY2" fmla="*/ 60547 h 490425"/>
                  <a:gd name="connsiteX3" fmla="*/ 467604 w 684076"/>
                  <a:gd name="connsiteY3" fmla="*/ 432944 h 490425"/>
                  <a:gd name="connsiteX4" fmla="*/ 60547 w 684076"/>
                  <a:gd name="connsiteY4" fmla="*/ 432943 h 490425"/>
                  <a:gd name="connsiteX5" fmla="*/ 0 w 684076"/>
                  <a:gd name="connsiteY5" fmla="*/ 372396 h 490425"/>
                  <a:gd name="connsiteX6" fmla="*/ 0 w 684076"/>
                  <a:gd name="connsiteY6" fmla="*/ 216472 h 490425"/>
                  <a:gd name="connsiteX7" fmla="*/ 216472 w 684076"/>
                  <a:gd name="connsiteY7" fmla="*/ 0 h 490425"/>
                  <a:gd name="connsiteX0" fmla="*/ 216472 w 684076"/>
                  <a:gd name="connsiteY0" fmla="*/ 0 h 488635"/>
                  <a:gd name="connsiteX1" fmla="*/ 623529 w 684076"/>
                  <a:gd name="connsiteY1" fmla="*/ 0 h 488635"/>
                  <a:gd name="connsiteX2" fmla="*/ 684076 w 684076"/>
                  <a:gd name="connsiteY2" fmla="*/ 60547 h 488635"/>
                  <a:gd name="connsiteX3" fmla="*/ 467604 w 684076"/>
                  <a:gd name="connsiteY3" fmla="*/ 432944 h 488635"/>
                  <a:gd name="connsiteX4" fmla="*/ 60547 w 684076"/>
                  <a:gd name="connsiteY4" fmla="*/ 432943 h 488635"/>
                  <a:gd name="connsiteX5" fmla="*/ 0 w 684076"/>
                  <a:gd name="connsiteY5" fmla="*/ 372396 h 488635"/>
                  <a:gd name="connsiteX6" fmla="*/ 0 w 684076"/>
                  <a:gd name="connsiteY6" fmla="*/ 216472 h 488635"/>
                  <a:gd name="connsiteX7" fmla="*/ 216472 w 684076"/>
                  <a:gd name="connsiteY7" fmla="*/ 0 h 488635"/>
                  <a:gd name="connsiteX0" fmla="*/ 216472 w 684076"/>
                  <a:gd name="connsiteY0" fmla="*/ 0 h 488635"/>
                  <a:gd name="connsiteX1" fmla="*/ 623529 w 684076"/>
                  <a:gd name="connsiteY1" fmla="*/ 0 h 488635"/>
                  <a:gd name="connsiteX2" fmla="*/ 684076 w 684076"/>
                  <a:gd name="connsiteY2" fmla="*/ 60547 h 488635"/>
                  <a:gd name="connsiteX3" fmla="*/ 467604 w 684076"/>
                  <a:gd name="connsiteY3" fmla="*/ 432944 h 488635"/>
                  <a:gd name="connsiteX4" fmla="*/ 60547 w 684076"/>
                  <a:gd name="connsiteY4" fmla="*/ 432943 h 488635"/>
                  <a:gd name="connsiteX5" fmla="*/ 0 w 684076"/>
                  <a:gd name="connsiteY5" fmla="*/ 372396 h 488635"/>
                  <a:gd name="connsiteX6" fmla="*/ 216472 w 684076"/>
                  <a:gd name="connsiteY6" fmla="*/ 0 h 488635"/>
                  <a:gd name="connsiteX0" fmla="*/ 216472 w 684076"/>
                  <a:gd name="connsiteY0" fmla="*/ 0 h 488635"/>
                  <a:gd name="connsiteX1" fmla="*/ 623529 w 684076"/>
                  <a:gd name="connsiteY1" fmla="*/ 0 h 488635"/>
                  <a:gd name="connsiteX2" fmla="*/ 684076 w 684076"/>
                  <a:gd name="connsiteY2" fmla="*/ 60547 h 488635"/>
                  <a:gd name="connsiteX3" fmla="*/ 467604 w 684076"/>
                  <a:gd name="connsiteY3" fmla="*/ 432944 h 488635"/>
                  <a:gd name="connsiteX4" fmla="*/ 60547 w 684076"/>
                  <a:gd name="connsiteY4" fmla="*/ 432943 h 488635"/>
                  <a:gd name="connsiteX5" fmla="*/ 0 w 684076"/>
                  <a:gd name="connsiteY5" fmla="*/ 372396 h 488635"/>
                  <a:gd name="connsiteX6" fmla="*/ 216472 w 684076"/>
                  <a:gd name="connsiteY6" fmla="*/ 0 h 488635"/>
                  <a:gd name="connsiteX0" fmla="*/ 288793 w 684076"/>
                  <a:gd name="connsiteY0" fmla="*/ 0 h 538448"/>
                  <a:gd name="connsiteX1" fmla="*/ 623529 w 684076"/>
                  <a:gd name="connsiteY1" fmla="*/ 49813 h 538448"/>
                  <a:gd name="connsiteX2" fmla="*/ 684076 w 684076"/>
                  <a:gd name="connsiteY2" fmla="*/ 110360 h 538448"/>
                  <a:gd name="connsiteX3" fmla="*/ 467604 w 684076"/>
                  <a:gd name="connsiteY3" fmla="*/ 482757 h 538448"/>
                  <a:gd name="connsiteX4" fmla="*/ 60547 w 684076"/>
                  <a:gd name="connsiteY4" fmla="*/ 482756 h 538448"/>
                  <a:gd name="connsiteX5" fmla="*/ 0 w 684076"/>
                  <a:gd name="connsiteY5" fmla="*/ 422209 h 538448"/>
                  <a:gd name="connsiteX6" fmla="*/ 288793 w 684076"/>
                  <a:gd name="connsiteY6" fmla="*/ 0 h 538448"/>
                  <a:gd name="connsiteX0" fmla="*/ 288793 w 684076"/>
                  <a:gd name="connsiteY0" fmla="*/ 1687 h 540135"/>
                  <a:gd name="connsiteX1" fmla="*/ 623529 w 684076"/>
                  <a:gd name="connsiteY1" fmla="*/ 51500 h 540135"/>
                  <a:gd name="connsiteX2" fmla="*/ 684076 w 684076"/>
                  <a:gd name="connsiteY2" fmla="*/ 112047 h 540135"/>
                  <a:gd name="connsiteX3" fmla="*/ 467604 w 684076"/>
                  <a:gd name="connsiteY3" fmla="*/ 484444 h 540135"/>
                  <a:gd name="connsiteX4" fmla="*/ 60547 w 684076"/>
                  <a:gd name="connsiteY4" fmla="*/ 484443 h 540135"/>
                  <a:gd name="connsiteX5" fmla="*/ 0 w 684076"/>
                  <a:gd name="connsiteY5" fmla="*/ 423896 h 540135"/>
                  <a:gd name="connsiteX6" fmla="*/ 288793 w 684076"/>
                  <a:gd name="connsiteY6" fmla="*/ 1687 h 540135"/>
                  <a:gd name="connsiteX0" fmla="*/ 317188 w 684076"/>
                  <a:gd name="connsiteY0" fmla="*/ 5839 h 504884"/>
                  <a:gd name="connsiteX1" fmla="*/ 623529 w 684076"/>
                  <a:gd name="connsiteY1" fmla="*/ 16249 h 504884"/>
                  <a:gd name="connsiteX2" fmla="*/ 684076 w 684076"/>
                  <a:gd name="connsiteY2" fmla="*/ 76796 h 504884"/>
                  <a:gd name="connsiteX3" fmla="*/ 467604 w 684076"/>
                  <a:gd name="connsiteY3" fmla="*/ 449193 h 504884"/>
                  <a:gd name="connsiteX4" fmla="*/ 60547 w 684076"/>
                  <a:gd name="connsiteY4" fmla="*/ 449192 h 504884"/>
                  <a:gd name="connsiteX5" fmla="*/ 0 w 684076"/>
                  <a:gd name="connsiteY5" fmla="*/ 388645 h 504884"/>
                  <a:gd name="connsiteX6" fmla="*/ 317188 w 684076"/>
                  <a:gd name="connsiteY6" fmla="*/ 5839 h 504884"/>
                  <a:gd name="connsiteX0" fmla="*/ 317188 w 688080"/>
                  <a:gd name="connsiteY0" fmla="*/ 21590 h 520635"/>
                  <a:gd name="connsiteX1" fmla="*/ 684076 w 688080"/>
                  <a:gd name="connsiteY1" fmla="*/ 92547 h 520635"/>
                  <a:gd name="connsiteX2" fmla="*/ 467604 w 688080"/>
                  <a:gd name="connsiteY2" fmla="*/ 464944 h 520635"/>
                  <a:gd name="connsiteX3" fmla="*/ 60547 w 688080"/>
                  <a:gd name="connsiteY3" fmla="*/ 464943 h 520635"/>
                  <a:gd name="connsiteX4" fmla="*/ 0 w 688080"/>
                  <a:gd name="connsiteY4" fmla="*/ 404396 h 520635"/>
                  <a:gd name="connsiteX5" fmla="*/ 317188 w 688080"/>
                  <a:gd name="connsiteY5" fmla="*/ 21590 h 520635"/>
                  <a:gd name="connsiteX0" fmla="*/ 317188 w 687263"/>
                  <a:gd name="connsiteY0" fmla="*/ 21590 h 488820"/>
                  <a:gd name="connsiteX1" fmla="*/ 684076 w 687263"/>
                  <a:gd name="connsiteY1" fmla="*/ 92547 h 488820"/>
                  <a:gd name="connsiteX2" fmla="*/ 467604 w 687263"/>
                  <a:gd name="connsiteY2" fmla="*/ 464944 h 488820"/>
                  <a:gd name="connsiteX3" fmla="*/ 0 w 687263"/>
                  <a:gd name="connsiteY3" fmla="*/ 404396 h 488820"/>
                  <a:gd name="connsiteX4" fmla="*/ 317188 w 687263"/>
                  <a:gd name="connsiteY4" fmla="*/ 21590 h 4888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87263" h="488820">
                    <a:moveTo>
                      <a:pt x="317188" y="21590"/>
                    </a:moveTo>
                    <a:cubicBezTo>
                      <a:pt x="431201" y="-30385"/>
                      <a:pt x="659007" y="18655"/>
                      <a:pt x="684076" y="92547"/>
                    </a:cubicBezTo>
                    <a:cubicBezTo>
                      <a:pt x="709145" y="166439"/>
                      <a:pt x="581617" y="412969"/>
                      <a:pt x="467604" y="464944"/>
                    </a:cubicBezTo>
                    <a:cubicBezTo>
                      <a:pt x="353591" y="516919"/>
                      <a:pt x="25069" y="478288"/>
                      <a:pt x="0" y="404396"/>
                    </a:cubicBezTo>
                    <a:cubicBezTo>
                      <a:pt x="72157" y="280264"/>
                      <a:pt x="193129" y="32399"/>
                      <a:pt x="317188" y="21590"/>
                    </a:cubicBezTo>
                    <a:close/>
                  </a:path>
                </a:pathLst>
              </a:custGeom>
              <a:solidFill>
                <a:srgbClr val="B5D2ED"/>
              </a:solidFill>
              <a:ln>
                <a:noFill/>
              </a:ln>
              <a:effectLst/>
            </p:spPr>
            <p:txBody>
              <a:bodyPr wrap="square" lIns="0" tIns="0" rIns="0" bIns="0" anchor="ctr"/>
              <a:lstStyle/>
              <a:p>
                <a:pPr latinLnBrk="0"/>
                <a:endParaRPr lang="ko-KR" altLang="en-US" sz="900" b="1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78" name="대각선 방향의 모서리가 둥근 사각형 22"/>
              <p:cNvSpPr/>
              <p:nvPr/>
            </p:nvSpPr>
            <p:spPr>
              <a:xfrm rot="199242">
                <a:off x="7589022" y="-571364"/>
                <a:ext cx="421913" cy="296521"/>
              </a:xfrm>
              <a:custGeom>
                <a:avLst/>
                <a:gdLst>
                  <a:gd name="connsiteX0" fmla="*/ 216472 w 684076"/>
                  <a:gd name="connsiteY0" fmla="*/ 0 h 432943"/>
                  <a:gd name="connsiteX1" fmla="*/ 623529 w 684076"/>
                  <a:gd name="connsiteY1" fmla="*/ 0 h 432943"/>
                  <a:gd name="connsiteX2" fmla="*/ 684076 w 684076"/>
                  <a:gd name="connsiteY2" fmla="*/ 60547 h 432943"/>
                  <a:gd name="connsiteX3" fmla="*/ 684076 w 684076"/>
                  <a:gd name="connsiteY3" fmla="*/ 216472 h 432943"/>
                  <a:gd name="connsiteX4" fmla="*/ 467604 w 684076"/>
                  <a:gd name="connsiteY4" fmla="*/ 432944 h 432943"/>
                  <a:gd name="connsiteX5" fmla="*/ 60547 w 684076"/>
                  <a:gd name="connsiteY5" fmla="*/ 432943 h 432943"/>
                  <a:gd name="connsiteX6" fmla="*/ 0 w 684076"/>
                  <a:gd name="connsiteY6" fmla="*/ 372396 h 432943"/>
                  <a:gd name="connsiteX7" fmla="*/ 0 w 684076"/>
                  <a:gd name="connsiteY7" fmla="*/ 216472 h 432943"/>
                  <a:gd name="connsiteX8" fmla="*/ 216472 w 684076"/>
                  <a:gd name="connsiteY8" fmla="*/ 0 h 432943"/>
                  <a:gd name="connsiteX0" fmla="*/ 216472 w 684076"/>
                  <a:gd name="connsiteY0" fmla="*/ 0 h 432944"/>
                  <a:gd name="connsiteX1" fmla="*/ 623529 w 684076"/>
                  <a:gd name="connsiteY1" fmla="*/ 0 h 432944"/>
                  <a:gd name="connsiteX2" fmla="*/ 684076 w 684076"/>
                  <a:gd name="connsiteY2" fmla="*/ 60547 h 432944"/>
                  <a:gd name="connsiteX3" fmla="*/ 467604 w 684076"/>
                  <a:gd name="connsiteY3" fmla="*/ 432944 h 432944"/>
                  <a:gd name="connsiteX4" fmla="*/ 60547 w 684076"/>
                  <a:gd name="connsiteY4" fmla="*/ 432943 h 432944"/>
                  <a:gd name="connsiteX5" fmla="*/ 0 w 684076"/>
                  <a:gd name="connsiteY5" fmla="*/ 372396 h 432944"/>
                  <a:gd name="connsiteX6" fmla="*/ 0 w 684076"/>
                  <a:gd name="connsiteY6" fmla="*/ 216472 h 432944"/>
                  <a:gd name="connsiteX7" fmla="*/ 216472 w 684076"/>
                  <a:gd name="connsiteY7" fmla="*/ 0 h 432944"/>
                  <a:gd name="connsiteX0" fmla="*/ 216472 w 684076"/>
                  <a:gd name="connsiteY0" fmla="*/ 0 h 432944"/>
                  <a:gd name="connsiteX1" fmla="*/ 623529 w 684076"/>
                  <a:gd name="connsiteY1" fmla="*/ 0 h 432944"/>
                  <a:gd name="connsiteX2" fmla="*/ 684076 w 684076"/>
                  <a:gd name="connsiteY2" fmla="*/ 60547 h 432944"/>
                  <a:gd name="connsiteX3" fmla="*/ 467604 w 684076"/>
                  <a:gd name="connsiteY3" fmla="*/ 432944 h 432944"/>
                  <a:gd name="connsiteX4" fmla="*/ 60547 w 684076"/>
                  <a:gd name="connsiteY4" fmla="*/ 432943 h 432944"/>
                  <a:gd name="connsiteX5" fmla="*/ 0 w 684076"/>
                  <a:gd name="connsiteY5" fmla="*/ 372396 h 432944"/>
                  <a:gd name="connsiteX6" fmla="*/ 0 w 684076"/>
                  <a:gd name="connsiteY6" fmla="*/ 216472 h 432944"/>
                  <a:gd name="connsiteX7" fmla="*/ 216472 w 684076"/>
                  <a:gd name="connsiteY7" fmla="*/ 0 h 432944"/>
                  <a:gd name="connsiteX0" fmla="*/ 216472 w 684076"/>
                  <a:gd name="connsiteY0" fmla="*/ 0 h 490425"/>
                  <a:gd name="connsiteX1" fmla="*/ 623529 w 684076"/>
                  <a:gd name="connsiteY1" fmla="*/ 0 h 490425"/>
                  <a:gd name="connsiteX2" fmla="*/ 684076 w 684076"/>
                  <a:gd name="connsiteY2" fmla="*/ 60547 h 490425"/>
                  <a:gd name="connsiteX3" fmla="*/ 467604 w 684076"/>
                  <a:gd name="connsiteY3" fmla="*/ 432944 h 490425"/>
                  <a:gd name="connsiteX4" fmla="*/ 60547 w 684076"/>
                  <a:gd name="connsiteY4" fmla="*/ 432943 h 490425"/>
                  <a:gd name="connsiteX5" fmla="*/ 0 w 684076"/>
                  <a:gd name="connsiteY5" fmla="*/ 372396 h 490425"/>
                  <a:gd name="connsiteX6" fmla="*/ 0 w 684076"/>
                  <a:gd name="connsiteY6" fmla="*/ 216472 h 490425"/>
                  <a:gd name="connsiteX7" fmla="*/ 216472 w 684076"/>
                  <a:gd name="connsiteY7" fmla="*/ 0 h 490425"/>
                  <a:gd name="connsiteX0" fmla="*/ 216472 w 684076"/>
                  <a:gd name="connsiteY0" fmla="*/ 0 h 488635"/>
                  <a:gd name="connsiteX1" fmla="*/ 623529 w 684076"/>
                  <a:gd name="connsiteY1" fmla="*/ 0 h 488635"/>
                  <a:gd name="connsiteX2" fmla="*/ 684076 w 684076"/>
                  <a:gd name="connsiteY2" fmla="*/ 60547 h 488635"/>
                  <a:gd name="connsiteX3" fmla="*/ 467604 w 684076"/>
                  <a:gd name="connsiteY3" fmla="*/ 432944 h 488635"/>
                  <a:gd name="connsiteX4" fmla="*/ 60547 w 684076"/>
                  <a:gd name="connsiteY4" fmla="*/ 432943 h 488635"/>
                  <a:gd name="connsiteX5" fmla="*/ 0 w 684076"/>
                  <a:gd name="connsiteY5" fmla="*/ 372396 h 488635"/>
                  <a:gd name="connsiteX6" fmla="*/ 0 w 684076"/>
                  <a:gd name="connsiteY6" fmla="*/ 216472 h 488635"/>
                  <a:gd name="connsiteX7" fmla="*/ 216472 w 684076"/>
                  <a:gd name="connsiteY7" fmla="*/ 0 h 488635"/>
                  <a:gd name="connsiteX0" fmla="*/ 216472 w 684076"/>
                  <a:gd name="connsiteY0" fmla="*/ 0 h 488635"/>
                  <a:gd name="connsiteX1" fmla="*/ 623529 w 684076"/>
                  <a:gd name="connsiteY1" fmla="*/ 0 h 488635"/>
                  <a:gd name="connsiteX2" fmla="*/ 684076 w 684076"/>
                  <a:gd name="connsiteY2" fmla="*/ 60547 h 488635"/>
                  <a:gd name="connsiteX3" fmla="*/ 467604 w 684076"/>
                  <a:gd name="connsiteY3" fmla="*/ 432944 h 488635"/>
                  <a:gd name="connsiteX4" fmla="*/ 60547 w 684076"/>
                  <a:gd name="connsiteY4" fmla="*/ 432943 h 488635"/>
                  <a:gd name="connsiteX5" fmla="*/ 0 w 684076"/>
                  <a:gd name="connsiteY5" fmla="*/ 372396 h 488635"/>
                  <a:gd name="connsiteX6" fmla="*/ 216472 w 684076"/>
                  <a:gd name="connsiteY6" fmla="*/ 0 h 488635"/>
                  <a:gd name="connsiteX0" fmla="*/ 216472 w 684076"/>
                  <a:gd name="connsiteY0" fmla="*/ 0 h 488635"/>
                  <a:gd name="connsiteX1" fmla="*/ 623529 w 684076"/>
                  <a:gd name="connsiteY1" fmla="*/ 0 h 488635"/>
                  <a:gd name="connsiteX2" fmla="*/ 684076 w 684076"/>
                  <a:gd name="connsiteY2" fmla="*/ 60547 h 488635"/>
                  <a:gd name="connsiteX3" fmla="*/ 467604 w 684076"/>
                  <a:gd name="connsiteY3" fmla="*/ 432944 h 488635"/>
                  <a:gd name="connsiteX4" fmla="*/ 60547 w 684076"/>
                  <a:gd name="connsiteY4" fmla="*/ 432943 h 488635"/>
                  <a:gd name="connsiteX5" fmla="*/ 0 w 684076"/>
                  <a:gd name="connsiteY5" fmla="*/ 372396 h 488635"/>
                  <a:gd name="connsiteX6" fmla="*/ 216472 w 684076"/>
                  <a:gd name="connsiteY6" fmla="*/ 0 h 488635"/>
                  <a:gd name="connsiteX0" fmla="*/ 288793 w 684076"/>
                  <a:gd name="connsiteY0" fmla="*/ 0 h 538448"/>
                  <a:gd name="connsiteX1" fmla="*/ 623529 w 684076"/>
                  <a:gd name="connsiteY1" fmla="*/ 49813 h 538448"/>
                  <a:gd name="connsiteX2" fmla="*/ 684076 w 684076"/>
                  <a:gd name="connsiteY2" fmla="*/ 110360 h 538448"/>
                  <a:gd name="connsiteX3" fmla="*/ 467604 w 684076"/>
                  <a:gd name="connsiteY3" fmla="*/ 482757 h 538448"/>
                  <a:gd name="connsiteX4" fmla="*/ 60547 w 684076"/>
                  <a:gd name="connsiteY4" fmla="*/ 482756 h 538448"/>
                  <a:gd name="connsiteX5" fmla="*/ 0 w 684076"/>
                  <a:gd name="connsiteY5" fmla="*/ 422209 h 538448"/>
                  <a:gd name="connsiteX6" fmla="*/ 288793 w 684076"/>
                  <a:gd name="connsiteY6" fmla="*/ 0 h 538448"/>
                  <a:gd name="connsiteX0" fmla="*/ 288793 w 684076"/>
                  <a:gd name="connsiteY0" fmla="*/ 1687 h 540135"/>
                  <a:gd name="connsiteX1" fmla="*/ 623529 w 684076"/>
                  <a:gd name="connsiteY1" fmla="*/ 51500 h 540135"/>
                  <a:gd name="connsiteX2" fmla="*/ 684076 w 684076"/>
                  <a:gd name="connsiteY2" fmla="*/ 112047 h 540135"/>
                  <a:gd name="connsiteX3" fmla="*/ 467604 w 684076"/>
                  <a:gd name="connsiteY3" fmla="*/ 484444 h 540135"/>
                  <a:gd name="connsiteX4" fmla="*/ 60547 w 684076"/>
                  <a:gd name="connsiteY4" fmla="*/ 484443 h 540135"/>
                  <a:gd name="connsiteX5" fmla="*/ 0 w 684076"/>
                  <a:gd name="connsiteY5" fmla="*/ 423896 h 540135"/>
                  <a:gd name="connsiteX6" fmla="*/ 288793 w 684076"/>
                  <a:gd name="connsiteY6" fmla="*/ 1687 h 540135"/>
                  <a:gd name="connsiteX0" fmla="*/ 317188 w 684076"/>
                  <a:gd name="connsiteY0" fmla="*/ 5839 h 504884"/>
                  <a:gd name="connsiteX1" fmla="*/ 623529 w 684076"/>
                  <a:gd name="connsiteY1" fmla="*/ 16249 h 504884"/>
                  <a:gd name="connsiteX2" fmla="*/ 684076 w 684076"/>
                  <a:gd name="connsiteY2" fmla="*/ 76796 h 504884"/>
                  <a:gd name="connsiteX3" fmla="*/ 467604 w 684076"/>
                  <a:gd name="connsiteY3" fmla="*/ 449193 h 504884"/>
                  <a:gd name="connsiteX4" fmla="*/ 60547 w 684076"/>
                  <a:gd name="connsiteY4" fmla="*/ 449192 h 504884"/>
                  <a:gd name="connsiteX5" fmla="*/ 0 w 684076"/>
                  <a:gd name="connsiteY5" fmla="*/ 388645 h 504884"/>
                  <a:gd name="connsiteX6" fmla="*/ 317188 w 684076"/>
                  <a:gd name="connsiteY6" fmla="*/ 5839 h 504884"/>
                  <a:gd name="connsiteX0" fmla="*/ 317188 w 688080"/>
                  <a:gd name="connsiteY0" fmla="*/ 21590 h 520635"/>
                  <a:gd name="connsiteX1" fmla="*/ 684076 w 688080"/>
                  <a:gd name="connsiteY1" fmla="*/ 92547 h 520635"/>
                  <a:gd name="connsiteX2" fmla="*/ 467604 w 688080"/>
                  <a:gd name="connsiteY2" fmla="*/ 464944 h 520635"/>
                  <a:gd name="connsiteX3" fmla="*/ 60547 w 688080"/>
                  <a:gd name="connsiteY3" fmla="*/ 464943 h 520635"/>
                  <a:gd name="connsiteX4" fmla="*/ 0 w 688080"/>
                  <a:gd name="connsiteY4" fmla="*/ 404396 h 520635"/>
                  <a:gd name="connsiteX5" fmla="*/ 317188 w 688080"/>
                  <a:gd name="connsiteY5" fmla="*/ 21590 h 520635"/>
                  <a:gd name="connsiteX0" fmla="*/ 317188 w 687263"/>
                  <a:gd name="connsiteY0" fmla="*/ 21590 h 488820"/>
                  <a:gd name="connsiteX1" fmla="*/ 684076 w 687263"/>
                  <a:gd name="connsiteY1" fmla="*/ 92547 h 488820"/>
                  <a:gd name="connsiteX2" fmla="*/ 467604 w 687263"/>
                  <a:gd name="connsiteY2" fmla="*/ 464944 h 488820"/>
                  <a:gd name="connsiteX3" fmla="*/ 0 w 687263"/>
                  <a:gd name="connsiteY3" fmla="*/ 404396 h 488820"/>
                  <a:gd name="connsiteX4" fmla="*/ 317188 w 687263"/>
                  <a:gd name="connsiteY4" fmla="*/ 21590 h 488820"/>
                  <a:gd name="connsiteX0" fmla="*/ 326265 w 687263"/>
                  <a:gd name="connsiteY0" fmla="*/ 50068 h 441974"/>
                  <a:gd name="connsiteX1" fmla="*/ 684076 w 687263"/>
                  <a:gd name="connsiteY1" fmla="*/ 45701 h 441974"/>
                  <a:gd name="connsiteX2" fmla="*/ 467604 w 687263"/>
                  <a:gd name="connsiteY2" fmla="*/ 418098 h 441974"/>
                  <a:gd name="connsiteX3" fmla="*/ 0 w 687263"/>
                  <a:gd name="connsiteY3" fmla="*/ 357550 h 441974"/>
                  <a:gd name="connsiteX4" fmla="*/ 326265 w 687263"/>
                  <a:gd name="connsiteY4" fmla="*/ 50068 h 441974"/>
                  <a:gd name="connsiteX0" fmla="*/ 326265 w 689744"/>
                  <a:gd name="connsiteY0" fmla="*/ 50068 h 386818"/>
                  <a:gd name="connsiteX1" fmla="*/ 684076 w 689744"/>
                  <a:gd name="connsiteY1" fmla="*/ 45701 h 386818"/>
                  <a:gd name="connsiteX2" fmla="*/ 535542 w 689744"/>
                  <a:gd name="connsiteY2" fmla="*/ 296320 h 386818"/>
                  <a:gd name="connsiteX3" fmla="*/ 0 w 689744"/>
                  <a:gd name="connsiteY3" fmla="*/ 357550 h 386818"/>
                  <a:gd name="connsiteX4" fmla="*/ 326265 w 689744"/>
                  <a:gd name="connsiteY4" fmla="*/ 50068 h 386818"/>
                  <a:gd name="connsiteX0" fmla="*/ 326265 w 689745"/>
                  <a:gd name="connsiteY0" fmla="*/ 49157 h 385907"/>
                  <a:gd name="connsiteX1" fmla="*/ 684076 w 689745"/>
                  <a:gd name="connsiteY1" fmla="*/ 44790 h 385907"/>
                  <a:gd name="connsiteX2" fmla="*/ 535542 w 689745"/>
                  <a:gd name="connsiteY2" fmla="*/ 295409 h 385907"/>
                  <a:gd name="connsiteX3" fmla="*/ 0 w 689745"/>
                  <a:gd name="connsiteY3" fmla="*/ 356639 h 385907"/>
                  <a:gd name="connsiteX4" fmla="*/ 326265 w 689745"/>
                  <a:gd name="connsiteY4" fmla="*/ 49157 h 385907"/>
                  <a:gd name="connsiteX0" fmla="*/ 326265 w 684076"/>
                  <a:gd name="connsiteY0" fmla="*/ 49156 h 385906"/>
                  <a:gd name="connsiteX1" fmla="*/ 684076 w 684076"/>
                  <a:gd name="connsiteY1" fmla="*/ 44789 h 385906"/>
                  <a:gd name="connsiteX2" fmla="*/ 535542 w 684076"/>
                  <a:gd name="connsiteY2" fmla="*/ 295408 h 385906"/>
                  <a:gd name="connsiteX3" fmla="*/ 0 w 684076"/>
                  <a:gd name="connsiteY3" fmla="*/ 356638 h 385906"/>
                  <a:gd name="connsiteX4" fmla="*/ 326265 w 684076"/>
                  <a:gd name="connsiteY4" fmla="*/ 49156 h 385906"/>
                  <a:gd name="connsiteX0" fmla="*/ 326265 w 684076"/>
                  <a:gd name="connsiteY0" fmla="*/ 49156 h 388284"/>
                  <a:gd name="connsiteX1" fmla="*/ 684076 w 684076"/>
                  <a:gd name="connsiteY1" fmla="*/ 44789 h 388284"/>
                  <a:gd name="connsiteX2" fmla="*/ 510057 w 684076"/>
                  <a:gd name="connsiteY2" fmla="*/ 306740 h 388284"/>
                  <a:gd name="connsiteX3" fmla="*/ 0 w 684076"/>
                  <a:gd name="connsiteY3" fmla="*/ 356638 h 388284"/>
                  <a:gd name="connsiteX4" fmla="*/ 326265 w 684076"/>
                  <a:gd name="connsiteY4" fmla="*/ 49156 h 3882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84076" h="388284">
                    <a:moveTo>
                      <a:pt x="326265" y="49156"/>
                    </a:moveTo>
                    <a:cubicBezTo>
                      <a:pt x="502579" y="0"/>
                      <a:pt x="659007" y="-29103"/>
                      <a:pt x="684076" y="44789"/>
                    </a:cubicBezTo>
                    <a:cubicBezTo>
                      <a:pt x="657613" y="153805"/>
                      <a:pt x="624070" y="254765"/>
                      <a:pt x="510057" y="306740"/>
                    </a:cubicBezTo>
                    <a:cubicBezTo>
                      <a:pt x="396044" y="358715"/>
                      <a:pt x="25069" y="430530"/>
                      <a:pt x="0" y="356638"/>
                    </a:cubicBezTo>
                    <a:cubicBezTo>
                      <a:pt x="72157" y="232506"/>
                      <a:pt x="149951" y="98312"/>
                      <a:pt x="326265" y="49156"/>
                    </a:cubicBezTo>
                    <a:close/>
                  </a:path>
                </a:pathLst>
              </a:custGeom>
              <a:solidFill>
                <a:srgbClr val="D3E2F5"/>
              </a:solidFill>
              <a:ln w="63500">
                <a:noFill/>
              </a:ln>
              <a:effectLst/>
            </p:spPr>
            <p:txBody>
              <a:bodyPr wrap="square" lIns="0" tIns="0" rIns="0" bIns="0" anchor="ctr"/>
              <a:lstStyle/>
              <a:p>
                <a:pPr latinLnBrk="0"/>
                <a:endParaRPr lang="ko-KR" altLang="en-US" sz="900" b="1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</p:grpSp>
        <p:sp>
          <p:nvSpPr>
            <p:cNvPr id="74" name="타원 73"/>
            <p:cNvSpPr/>
            <p:nvPr/>
          </p:nvSpPr>
          <p:spPr>
            <a:xfrm>
              <a:off x="2617596" y="5923063"/>
              <a:ext cx="145571" cy="145572"/>
            </a:xfrm>
            <a:prstGeom prst="ellipse">
              <a:avLst/>
            </a:prstGeom>
            <a:solidFill>
              <a:srgbClr val="B5D2ED">
                <a:alpha val="30000"/>
              </a:srgbClr>
            </a:solidFill>
            <a:ln w="63500" cmpd="sng">
              <a:noFill/>
            </a:ln>
            <a:effectLst/>
          </p:spPr>
          <p:txBody>
            <a:bodyPr wrap="square" lIns="0" tIns="0" rIns="0" bIns="0" anchor="ctr"/>
            <a:lstStyle/>
            <a:p>
              <a:pPr latinLnBrk="0"/>
              <a:endParaRPr lang="ko-KR" altLang="en-US" sz="9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75" name="타원 74"/>
            <p:cNvSpPr/>
            <p:nvPr/>
          </p:nvSpPr>
          <p:spPr>
            <a:xfrm>
              <a:off x="2495002" y="5963279"/>
              <a:ext cx="223040" cy="223040"/>
            </a:xfrm>
            <a:prstGeom prst="ellipse">
              <a:avLst/>
            </a:prstGeom>
            <a:solidFill>
              <a:srgbClr val="B5D2ED">
                <a:alpha val="30000"/>
              </a:srgbClr>
            </a:solidFill>
            <a:ln w="63500" cmpd="sng">
              <a:noFill/>
            </a:ln>
            <a:effectLst/>
          </p:spPr>
          <p:txBody>
            <a:bodyPr wrap="square" lIns="0" tIns="0" rIns="0" bIns="0" anchor="ctr"/>
            <a:lstStyle/>
            <a:p>
              <a:pPr latinLnBrk="0"/>
              <a:endParaRPr lang="ko-KR" altLang="en-US" sz="9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76" name="타원 75"/>
            <p:cNvSpPr/>
            <p:nvPr/>
          </p:nvSpPr>
          <p:spPr>
            <a:xfrm>
              <a:off x="2771659" y="6077126"/>
              <a:ext cx="72786" cy="72786"/>
            </a:xfrm>
            <a:prstGeom prst="ellipse">
              <a:avLst/>
            </a:prstGeom>
            <a:solidFill>
              <a:srgbClr val="B5D2ED">
                <a:alpha val="30000"/>
              </a:srgbClr>
            </a:solidFill>
            <a:ln w="63500" cmpd="sng">
              <a:noFill/>
            </a:ln>
            <a:effectLst/>
          </p:spPr>
          <p:txBody>
            <a:bodyPr wrap="square" lIns="0" tIns="0" rIns="0" bIns="0" anchor="ctr"/>
            <a:lstStyle/>
            <a:p>
              <a:pPr latinLnBrk="0"/>
              <a:endParaRPr lang="ko-KR" altLang="en-US" sz="9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79" name="타원 78"/>
          <p:cNvSpPr/>
          <p:nvPr/>
        </p:nvSpPr>
        <p:spPr>
          <a:xfrm>
            <a:off x="2394884" y="3945285"/>
            <a:ext cx="54000" cy="54000"/>
          </a:xfrm>
          <a:prstGeom prst="ellipse">
            <a:avLst/>
          </a:prstGeom>
          <a:solidFill>
            <a:srgbClr val="67B2C1"/>
          </a:solidFill>
          <a:ln>
            <a:noFill/>
          </a:ln>
          <a:effectLst/>
        </p:spPr>
        <p:txBody>
          <a:bodyPr wrap="square" lIns="0" tIns="0" rIns="0" bIns="0" anchor="ctr"/>
          <a:lstStyle/>
          <a:p>
            <a:pPr fontAlgn="auto" latinLnBrk="0">
              <a:spcBef>
                <a:spcPts val="0"/>
              </a:spcBef>
              <a:spcAft>
                <a:spcPts val="0"/>
              </a:spcAft>
            </a:pPr>
            <a:endParaRPr kumimoji="0" lang="ko-KR" altLang="en-US" sz="900" b="1" kern="0" dirty="0">
              <a:solidFill>
                <a:srgbClr val="FFFFFF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0" name="타원 79"/>
          <p:cNvSpPr/>
          <p:nvPr/>
        </p:nvSpPr>
        <p:spPr>
          <a:xfrm>
            <a:off x="2394884" y="4411241"/>
            <a:ext cx="54000" cy="54000"/>
          </a:xfrm>
          <a:prstGeom prst="ellipse">
            <a:avLst/>
          </a:prstGeom>
          <a:solidFill>
            <a:srgbClr val="67B2C1"/>
          </a:solidFill>
          <a:ln>
            <a:noFill/>
          </a:ln>
          <a:effectLst/>
        </p:spPr>
        <p:txBody>
          <a:bodyPr wrap="square" lIns="0" tIns="0" rIns="0" bIns="0" anchor="ctr"/>
          <a:lstStyle/>
          <a:p>
            <a:pPr fontAlgn="auto" latinLnBrk="0">
              <a:spcBef>
                <a:spcPts val="0"/>
              </a:spcBef>
              <a:spcAft>
                <a:spcPts val="0"/>
              </a:spcAft>
            </a:pPr>
            <a:endParaRPr kumimoji="0" lang="ko-KR" altLang="en-US" sz="900" b="1" kern="0" dirty="0">
              <a:solidFill>
                <a:srgbClr val="FFFFFF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1891051" y="3835177"/>
            <a:ext cx="524503" cy="26161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 latinLnBrk="0"/>
            <a:r>
              <a:rPr lang="en-US" altLang="ko-KR" sz="1000" b="1" dirty="0" smtClean="0">
                <a:solidFill>
                  <a:srgbClr val="377B89"/>
                </a:solidFill>
                <a:latin typeface="맑은 고딕" pitchFamily="50" charset="-127"/>
                <a:ea typeface="맑은 고딕" pitchFamily="50" charset="-127"/>
              </a:rPr>
              <a:t>2007</a:t>
            </a:r>
            <a:endParaRPr lang="en-US" altLang="ko-KR" sz="1000" b="1" dirty="0">
              <a:solidFill>
                <a:srgbClr val="377B89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1891051" y="4303229"/>
            <a:ext cx="524503" cy="26161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 latinLnBrk="0"/>
            <a:r>
              <a:rPr lang="en-US" altLang="ko-KR" sz="1000" b="1" dirty="0" smtClean="0">
                <a:solidFill>
                  <a:srgbClr val="377B89"/>
                </a:solidFill>
                <a:latin typeface="맑은 고딕" pitchFamily="50" charset="-127"/>
                <a:ea typeface="맑은 고딕" pitchFamily="50" charset="-127"/>
              </a:rPr>
              <a:t>2010</a:t>
            </a:r>
            <a:endParaRPr lang="en-US" altLang="ko-KR" sz="1000" b="1" dirty="0">
              <a:solidFill>
                <a:srgbClr val="377B89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2467407" y="4310658"/>
            <a:ext cx="2375949" cy="2308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 latinLnBrk="0">
              <a:lnSpc>
                <a:spcPct val="120000"/>
              </a:lnSpc>
              <a:spcBef>
                <a:spcPts val="240"/>
              </a:spcBef>
            </a:pPr>
            <a:r>
              <a:rPr lang="ko-KR" altLang="en-US" sz="800" dirty="0" err="1" smtClean="0">
                <a:solidFill>
                  <a:srgbClr val="000000">
                    <a:lumMod val="65000"/>
                    <a:lumOff val="35000"/>
                  </a:srgbClr>
                </a:solidFill>
                <a:latin typeface="맑은 고딕" pitchFamily="50" charset="-127"/>
                <a:ea typeface="맑은 고딕" pitchFamily="50" charset="-127"/>
              </a:rPr>
              <a:t>캠브리지</a:t>
            </a:r>
            <a:r>
              <a:rPr lang="ko-KR" altLang="en-US" sz="80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맑은 고딕" pitchFamily="50" charset="-127"/>
                <a:ea typeface="맑은 고딕" pitchFamily="50" charset="-127"/>
              </a:rPr>
              <a:t> 아시아법인과 국내 온라인 총판 </a:t>
            </a:r>
            <a:r>
              <a:rPr lang="en-US" altLang="ko-KR" sz="80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맑은 고딕" pitchFamily="50" charset="-127"/>
                <a:ea typeface="맑은 고딕" pitchFamily="50" charset="-127"/>
              </a:rPr>
              <a:t>MOU </a:t>
            </a:r>
            <a:r>
              <a:rPr lang="ko-KR" altLang="en-US" sz="80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맑은 고딕" pitchFamily="50" charset="-127"/>
                <a:ea typeface="맑은 고딕" pitchFamily="50" charset="-127"/>
              </a:rPr>
              <a:t>체결</a:t>
            </a:r>
            <a:endParaRPr lang="ko-KR" altLang="en-US" sz="800" dirty="0">
              <a:solidFill>
                <a:srgbClr val="000000">
                  <a:lumMod val="65000"/>
                  <a:lumOff val="35000"/>
                </a:srgb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4" name="타원 83"/>
          <p:cNvSpPr/>
          <p:nvPr/>
        </p:nvSpPr>
        <p:spPr>
          <a:xfrm>
            <a:off x="2394884" y="4159213"/>
            <a:ext cx="54000" cy="54000"/>
          </a:xfrm>
          <a:prstGeom prst="ellipse">
            <a:avLst/>
          </a:prstGeom>
          <a:solidFill>
            <a:srgbClr val="67B2C1"/>
          </a:solidFill>
          <a:ln>
            <a:noFill/>
          </a:ln>
          <a:effectLst/>
        </p:spPr>
        <p:txBody>
          <a:bodyPr wrap="square" lIns="0" tIns="0" rIns="0" bIns="0" anchor="ctr"/>
          <a:lstStyle/>
          <a:p>
            <a:pPr fontAlgn="auto" latinLnBrk="0">
              <a:spcBef>
                <a:spcPts val="0"/>
              </a:spcBef>
              <a:spcAft>
                <a:spcPts val="0"/>
              </a:spcAft>
            </a:pPr>
            <a:endParaRPr kumimoji="0" lang="ko-KR" altLang="en-US" sz="900" b="1" kern="0" dirty="0">
              <a:solidFill>
                <a:srgbClr val="FFFFFF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5" name="타원 84"/>
          <p:cNvSpPr/>
          <p:nvPr/>
        </p:nvSpPr>
        <p:spPr>
          <a:xfrm>
            <a:off x="6319297" y="4210075"/>
            <a:ext cx="54000" cy="54000"/>
          </a:xfrm>
          <a:prstGeom prst="ellipse">
            <a:avLst/>
          </a:prstGeom>
          <a:solidFill>
            <a:srgbClr val="91A3D7"/>
          </a:solidFill>
          <a:ln>
            <a:noFill/>
          </a:ln>
          <a:effectLst/>
        </p:spPr>
        <p:txBody>
          <a:bodyPr wrap="square" lIns="0" tIns="0" rIns="0" bIns="0" anchor="ctr"/>
          <a:lstStyle/>
          <a:p>
            <a:pPr fontAlgn="auto" latinLnBrk="0">
              <a:spcBef>
                <a:spcPts val="0"/>
              </a:spcBef>
              <a:spcAft>
                <a:spcPts val="0"/>
              </a:spcAft>
            </a:pPr>
            <a:endParaRPr kumimoji="0" lang="ko-KR" altLang="en-US" sz="900" b="1" kern="0" dirty="0">
              <a:solidFill>
                <a:srgbClr val="FFFFFF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6" name="타원 85"/>
          <p:cNvSpPr/>
          <p:nvPr/>
        </p:nvSpPr>
        <p:spPr>
          <a:xfrm>
            <a:off x="6319297" y="4591261"/>
            <a:ext cx="54000" cy="54000"/>
          </a:xfrm>
          <a:prstGeom prst="ellipse">
            <a:avLst/>
          </a:prstGeom>
          <a:solidFill>
            <a:srgbClr val="91A3D7"/>
          </a:solidFill>
          <a:ln>
            <a:noFill/>
          </a:ln>
          <a:effectLst/>
        </p:spPr>
        <p:txBody>
          <a:bodyPr wrap="square" lIns="0" tIns="0" rIns="0" bIns="0" anchor="ctr"/>
          <a:lstStyle/>
          <a:p>
            <a:pPr fontAlgn="auto" latinLnBrk="0">
              <a:spcBef>
                <a:spcPts val="0"/>
              </a:spcBef>
              <a:spcAft>
                <a:spcPts val="0"/>
              </a:spcAft>
            </a:pPr>
            <a:endParaRPr kumimoji="0" lang="ko-KR" altLang="en-US" sz="900" b="1" kern="0" dirty="0">
              <a:solidFill>
                <a:srgbClr val="FFFFFF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6391819" y="3714403"/>
            <a:ext cx="2519988" cy="2308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 latinLnBrk="0">
              <a:spcBef>
                <a:spcPts val="200"/>
              </a:spcBef>
            </a:pPr>
            <a:endParaRPr lang="en-US" altLang="ko-KR" sz="800" dirty="0" smtClean="0">
              <a:solidFill>
                <a:srgbClr val="000000">
                  <a:lumMod val="65000"/>
                  <a:lumOff val="35000"/>
                </a:srgbClr>
              </a:solidFill>
              <a:latin typeface="맑은 고딕" pitchFamily="50" charset="-127"/>
              <a:ea typeface="맑은 고딕" pitchFamily="50" charset="-127"/>
            </a:endParaRPr>
          </a:p>
          <a:p>
            <a:pPr algn="l" latinLnBrk="0">
              <a:spcBef>
                <a:spcPts val="200"/>
              </a:spcBef>
            </a:pPr>
            <a:endParaRPr lang="en-US" altLang="ko-KR" sz="800" dirty="0" smtClean="0">
              <a:solidFill>
                <a:srgbClr val="000000">
                  <a:lumMod val="65000"/>
                  <a:lumOff val="35000"/>
                </a:srgbClr>
              </a:solidFill>
              <a:latin typeface="맑은 고딕" pitchFamily="50" charset="-127"/>
              <a:ea typeface="맑은 고딕" pitchFamily="50" charset="-127"/>
            </a:endParaRPr>
          </a:p>
          <a:p>
            <a:pPr algn="l" latinLnBrk="0">
              <a:spcBef>
                <a:spcPts val="200"/>
              </a:spcBef>
            </a:pPr>
            <a:endParaRPr lang="en-US" altLang="ko-KR" sz="800" dirty="0" smtClean="0">
              <a:solidFill>
                <a:srgbClr val="000000">
                  <a:lumMod val="65000"/>
                  <a:lumOff val="35000"/>
                </a:srgbClr>
              </a:solidFill>
              <a:latin typeface="맑은 고딕" pitchFamily="50" charset="-127"/>
              <a:ea typeface="맑은 고딕" pitchFamily="50" charset="-127"/>
            </a:endParaRPr>
          </a:p>
          <a:p>
            <a:pPr algn="l" latinLnBrk="0">
              <a:spcBef>
                <a:spcPts val="200"/>
              </a:spcBef>
            </a:pPr>
            <a:r>
              <a:rPr lang="en-US" altLang="ko-KR" sz="80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맑은 고딕" pitchFamily="50" charset="-127"/>
                <a:ea typeface="맑은 고딕" pitchFamily="50" charset="-127"/>
              </a:rPr>
              <a:t>PWC</a:t>
            </a:r>
            <a:r>
              <a:rPr lang="ko-KR" altLang="en-US" sz="80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맑은 고딕" pitchFamily="50" charset="-127"/>
                <a:ea typeface="맑은 고딕" pitchFamily="50" charset="-127"/>
              </a:rPr>
              <a:t>와 </a:t>
            </a:r>
            <a:r>
              <a:rPr lang="en-US" altLang="ko-KR" sz="80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맑은 고딕" pitchFamily="50" charset="-127"/>
                <a:ea typeface="맑은 고딕" pitchFamily="50" charset="-127"/>
              </a:rPr>
              <a:t>CRM</a:t>
            </a:r>
            <a:r>
              <a:rPr lang="ko-KR" altLang="en-US" sz="80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맑은 고딕" pitchFamily="50" charset="-127"/>
                <a:ea typeface="맑은 고딕" pitchFamily="50" charset="-127"/>
              </a:rPr>
              <a:t>전략적 협업</a:t>
            </a:r>
            <a:endParaRPr lang="en-US" altLang="ko-KR" sz="800" dirty="0" smtClean="0">
              <a:solidFill>
                <a:srgbClr val="000000">
                  <a:lumMod val="65000"/>
                  <a:lumOff val="35000"/>
                </a:srgbClr>
              </a:solidFill>
              <a:latin typeface="맑은 고딕" pitchFamily="50" charset="-127"/>
              <a:ea typeface="맑은 고딕" pitchFamily="50" charset="-127"/>
            </a:endParaRPr>
          </a:p>
          <a:p>
            <a:pPr algn="l" latinLnBrk="0">
              <a:spcBef>
                <a:spcPts val="200"/>
              </a:spcBef>
            </a:pPr>
            <a:r>
              <a:rPr lang="en-US" altLang="ko-KR" sz="80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맑은 고딕" pitchFamily="50" charset="-127"/>
                <a:ea typeface="맑은 고딕" pitchFamily="50" charset="-127"/>
              </a:rPr>
              <a:t>SYSMEX KOREA </a:t>
            </a:r>
            <a:r>
              <a:rPr lang="ko-KR" altLang="en-US" sz="80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맑은 고딕" pitchFamily="50" charset="-127"/>
                <a:ea typeface="맑은 고딕" pitchFamily="50" charset="-127"/>
              </a:rPr>
              <a:t>영업관리 시스템 수주 및 수행</a:t>
            </a:r>
            <a:endParaRPr lang="en-US" altLang="ko-KR" sz="800" dirty="0" smtClean="0">
              <a:solidFill>
                <a:srgbClr val="000000">
                  <a:lumMod val="65000"/>
                  <a:lumOff val="35000"/>
                </a:srgbClr>
              </a:solidFill>
              <a:latin typeface="맑은 고딕" pitchFamily="50" charset="-127"/>
              <a:ea typeface="맑은 고딕" pitchFamily="50" charset="-127"/>
            </a:endParaRPr>
          </a:p>
          <a:p>
            <a:pPr algn="l" latinLnBrk="0">
              <a:spcBef>
                <a:spcPts val="200"/>
              </a:spcBef>
            </a:pPr>
            <a:endParaRPr lang="en-US" altLang="ko-KR" sz="800" dirty="0" smtClean="0">
              <a:solidFill>
                <a:srgbClr val="000000">
                  <a:lumMod val="65000"/>
                  <a:lumOff val="35000"/>
                </a:srgbClr>
              </a:solidFill>
              <a:latin typeface="맑은 고딕" pitchFamily="50" charset="-127"/>
              <a:ea typeface="맑은 고딕" pitchFamily="50" charset="-127"/>
            </a:endParaRPr>
          </a:p>
          <a:p>
            <a:pPr algn="l" latinLnBrk="0">
              <a:spcBef>
                <a:spcPts val="200"/>
              </a:spcBef>
            </a:pPr>
            <a:endParaRPr lang="en-US" altLang="ko-KR" sz="800" dirty="0" smtClean="0">
              <a:solidFill>
                <a:srgbClr val="000000">
                  <a:lumMod val="65000"/>
                  <a:lumOff val="35000"/>
                </a:srgb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8" name="타원 87"/>
          <p:cNvSpPr/>
          <p:nvPr/>
        </p:nvSpPr>
        <p:spPr>
          <a:xfrm>
            <a:off x="6319297" y="3913659"/>
            <a:ext cx="54000" cy="54000"/>
          </a:xfrm>
          <a:prstGeom prst="ellipse">
            <a:avLst/>
          </a:prstGeom>
          <a:solidFill>
            <a:srgbClr val="91A3D7"/>
          </a:solidFill>
          <a:ln>
            <a:noFill/>
          </a:ln>
          <a:effectLst/>
        </p:spPr>
        <p:txBody>
          <a:bodyPr wrap="square" lIns="0" tIns="0" rIns="0" bIns="0" anchor="ctr"/>
          <a:lstStyle/>
          <a:p>
            <a:pPr fontAlgn="auto" latinLnBrk="0">
              <a:spcBef>
                <a:spcPts val="0"/>
              </a:spcBef>
              <a:spcAft>
                <a:spcPts val="0"/>
              </a:spcAft>
            </a:pPr>
            <a:endParaRPr kumimoji="0" lang="ko-KR" altLang="en-US" sz="900" b="1" kern="0" dirty="0">
              <a:solidFill>
                <a:srgbClr val="FFFFFF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6379443" y="4512965"/>
            <a:ext cx="2519988" cy="2308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ko-KR" sz="800" dirty="0" smtClean="0"/>
              <a:t>Microsoft Dynamics </a:t>
            </a:r>
            <a:r>
              <a:rPr lang="ko-KR" altLang="en-US" sz="800" dirty="0" smtClean="0"/>
              <a:t>기반의 </a:t>
            </a:r>
            <a:r>
              <a:rPr lang="ko-KR" altLang="en-US" sz="800" dirty="0" err="1" smtClean="0"/>
              <a:t>모바일</a:t>
            </a:r>
            <a:r>
              <a:rPr lang="ko-KR" altLang="en-US" sz="800" dirty="0" smtClean="0"/>
              <a:t> 서비스 독립운동 </a:t>
            </a:r>
            <a:r>
              <a:rPr lang="ko-KR" altLang="en-US" sz="800" dirty="0" err="1" smtClean="0"/>
              <a:t>앱</a:t>
            </a:r>
            <a:r>
              <a:rPr lang="ko-KR" altLang="en-US" sz="800" dirty="0" smtClean="0"/>
              <a:t> 개발 </a:t>
            </a:r>
            <a:endParaRPr lang="ko-KR" altLang="en-US" sz="800" dirty="0"/>
          </a:p>
        </p:txBody>
      </p:sp>
      <p:sp>
        <p:nvSpPr>
          <p:cNvPr id="90" name="Text Box 517"/>
          <p:cNvSpPr txBox="1">
            <a:spLocks noChangeArrowheads="1"/>
          </p:cNvSpPr>
          <p:nvPr/>
        </p:nvSpPr>
        <p:spPr bwMode="auto">
          <a:xfrm>
            <a:off x="920552" y="1988096"/>
            <a:ext cx="512961" cy="153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DBEBF9"/>
                </a:solidFill>
              </a14:hiddenFill>
            </a:ext>
            <a:ext uri="{91240B29-F687-4F45-9708-019B960494DF}">
              <a14:hiddenLine xmlns="" xmlns:a14="http://schemas.microsoft.com/office/drawing/2010/main" w="6350" algn="ctr">
                <a:solidFill>
                  <a:srgbClr val="85AED7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defRPr kumimoji="1" sz="1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1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1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1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1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eaLnBrk="1" latinLnBrk="0" hangingPunct="1"/>
            <a:r>
              <a:rPr lang="ko-KR" altLang="en-US" sz="1000" b="1" dirty="0" smtClean="0">
                <a:solidFill>
                  <a:srgbClr val="245F94"/>
                </a:solidFill>
                <a:latin typeface="맑은 고딕" pitchFamily="50" charset="-127"/>
                <a:ea typeface="맑은 고딕" pitchFamily="50" charset="-127"/>
              </a:rPr>
              <a:t>주요연혁</a:t>
            </a:r>
            <a:endParaRPr lang="en-US" altLang="ko-KR" sz="1000" b="1" dirty="0">
              <a:solidFill>
                <a:srgbClr val="245F94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96" name="표 95"/>
          <p:cNvGraphicFramePr>
            <a:graphicFrameLocks noGrp="1"/>
          </p:cNvGraphicFramePr>
          <p:nvPr/>
        </p:nvGraphicFramePr>
        <p:xfrm>
          <a:off x="920552" y="5157192"/>
          <a:ext cx="8064894" cy="1238760"/>
        </p:xfrm>
        <a:graphic>
          <a:graphicData uri="http://schemas.openxmlformats.org/drawingml/2006/table">
            <a:tbl>
              <a:tblPr/>
              <a:tblGrid>
                <a:gridCol w="1865007"/>
                <a:gridCol w="2066629"/>
                <a:gridCol w="2066629"/>
                <a:gridCol w="2066629"/>
              </a:tblGrid>
              <a:tr h="216024">
                <a:tc>
                  <a:txBody>
                    <a:bodyPr/>
                    <a:lstStyle/>
                    <a:p>
                      <a:pPr algn="just"/>
                      <a:r>
                        <a:rPr lang="ko-KR" altLang="en-US" sz="9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   </a:t>
                      </a:r>
                      <a:r>
                        <a:rPr lang="ko-KR" altLang="en-US" sz="9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구 분                                       년도</a:t>
                      </a:r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2014</a:t>
                      </a:r>
                      <a:r>
                        <a:rPr lang="ko-KR" altLang="en-US" sz="9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년</a:t>
                      </a:r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2015</a:t>
                      </a:r>
                      <a:r>
                        <a:rPr lang="ko-KR" altLang="en-US" sz="9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년</a:t>
                      </a:r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2016</a:t>
                      </a:r>
                      <a:r>
                        <a:rPr lang="ko-KR" altLang="en-US" sz="9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년</a:t>
                      </a:r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5E5E5"/>
                    </a:solidFill>
                  </a:tcPr>
                </a:tc>
              </a:tr>
              <a:tr h="102273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종 업 원 수</a:t>
                      </a:r>
                    </a:p>
                    <a:p>
                      <a:pPr algn="ctr"/>
                      <a:r>
                        <a:rPr lang="ko-KR" altLang="en-US" sz="900" b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연구인력수</a:t>
                      </a:r>
                      <a:endParaRPr lang="ko-KR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  <a:p>
                      <a:pPr algn="ctr"/>
                      <a:r>
                        <a:rPr lang="ko-KR" altLang="en-US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자  본  금</a:t>
                      </a:r>
                    </a:p>
                    <a:p>
                      <a:pPr algn="ctr"/>
                      <a:r>
                        <a:rPr lang="ko-KR" altLang="en-US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자      산</a:t>
                      </a:r>
                    </a:p>
                    <a:p>
                      <a:pPr algn="ctr"/>
                      <a:r>
                        <a:rPr lang="ko-KR" altLang="en-US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매  출  액</a:t>
                      </a:r>
                    </a:p>
                    <a:p>
                      <a:pPr algn="ctr"/>
                      <a:r>
                        <a:rPr lang="ko-KR" altLang="en-US" sz="900" b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당기순이익</a:t>
                      </a:r>
                      <a:endParaRPr lang="ko-KR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  <a:p>
                      <a:pPr algn="ctr"/>
                      <a:r>
                        <a:rPr lang="ko-KR" altLang="en-US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수  출  액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14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명</a:t>
                      </a:r>
                    </a:p>
                    <a:p>
                      <a:pPr algn="r"/>
                      <a:r>
                        <a:rPr lang="en-US" altLang="ko-KR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명</a:t>
                      </a:r>
                    </a:p>
                    <a:p>
                      <a:pPr algn="r"/>
                      <a:r>
                        <a:rPr lang="en-US" altLang="ko-KR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50,000</a:t>
                      </a:r>
                    </a:p>
                    <a:p>
                      <a:pPr algn="r"/>
                      <a:r>
                        <a:rPr lang="en-US" altLang="ko-KR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1,035,097</a:t>
                      </a:r>
                    </a:p>
                    <a:p>
                      <a:pPr algn="r"/>
                      <a:r>
                        <a:rPr lang="en-US" altLang="ko-KR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1,002,000</a:t>
                      </a:r>
                    </a:p>
                    <a:p>
                      <a:pPr algn="r"/>
                      <a:r>
                        <a:rPr lang="en-US" altLang="ko-KR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280,005</a:t>
                      </a:r>
                    </a:p>
                    <a:p>
                      <a:pPr algn="r"/>
                      <a:r>
                        <a:rPr lang="en-US" altLang="ko-KR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-</a:t>
                      </a:r>
                    </a:p>
                  </a:txBody>
                  <a:tcPr marL="0" marR="7200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14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명</a:t>
                      </a:r>
                    </a:p>
                    <a:p>
                      <a:pPr algn="r"/>
                      <a:r>
                        <a:rPr lang="en-US" altLang="ko-KR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명</a:t>
                      </a:r>
                    </a:p>
                    <a:p>
                      <a:pPr algn="r"/>
                      <a:r>
                        <a:rPr lang="en-US" altLang="ko-KR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50,000</a:t>
                      </a:r>
                    </a:p>
                    <a:p>
                      <a:pPr algn="r"/>
                      <a:r>
                        <a:rPr lang="en-US" altLang="ko-KR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1,059,709</a:t>
                      </a:r>
                    </a:p>
                    <a:p>
                      <a:pPr algn="r"/>
                      <a:r>
                        <a:rPr lang="en-US" altLang="ko-KR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738,000</a:t>
                      </a:r>
                    </a:p>
                    <a:p>
                      <a:pPr algn="r"/>
                      <a:r>
                        <a:rPr lang="en-US" altLang="ko-KR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41,219</a:t>
                      </a:r>
                    </a:p>
                    <a:p>
                      <a:pPr algn="r"/>
                      <a:r>
                        <a:rPr lang="en-US" altLang="ko-KR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-</a:t>
                      </a:r>
                    </a:p>
                  </a:txBody>
                  <a:tcPr marL="0" marR="7200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17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명</a:t>
                      </a:r>
                    </a:p>
                    <a:p>
                      <a:pPr algn="r"/>
                      <a:r>
                        <a:rPr lang="en-US" altLang="ko-KR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명</a:t>
                      </a:r>
                    </a:p>
                    <a:p>
                      <a:pPr algn="r"/>
                      <a:r>
                        <a:rPr lang="en-US" altLang="ko-KR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50,000</a:t>
                      </a:r>
                    </a:p>
                    <a:p>
                      <a:pPr algn="r"/>
                      <a:r>
                        <a:rPr lang="en-US" altLang="ko-KR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1,058,637</a:t>
                      </a:r>
                    </a:p>
                    <a:p>
                      <a:pPr algn="r"/>
                      <a:r>
                        <a:rPr lang="en-US" altLang="ko-KR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1,067,938</a:t>
                      </a:r>
                    </a:p>
                    <a:p>
                      <a:pPr algn="r"/>
                      <a:r>
                        <a:rPr lang="en-US" altLang="ko-KR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163,5000</a:t>
                      </a:r>
                    </a:p>
                    <a:p>
                      <a:pPr algn="r"/>
                      <a:r>
                        <a:rPr lang="en-US" altLang="ko-KR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-</a:t>
                      </a:r>
                    </a:p>
                  </a:txBody>
                  <a:tcPr marL="0" marR="7200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244737" name="Rectangle 1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AutoShape 321"/>
          <p:cNvSpPr>
            <a:spLocks noChangeArrowheads="1"/>
          </p:cNvSpPr>
          <p:nvPr/>
        </p:nvSpPr>
        <p:spPr bwMode="auto">
          <a:xfrm>
            <a:off x="848544" y="2735758"/>
            <a:ext cx="8280920" cy="1785529"/>
          </a:xfrm>
          <a:prstGeom prst="roundRect">
            <a:avLst>
              <a:gd name="adj" fmla="val 1375"/>
            </a:avLst>
          </a:prstGeom>
          <a:solidFill>
            <a:schemeClr val="bg1"/>
          </a:solidFill>
          <a:ln w="6350">
            <a:noFill/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tIns="154800"/>
          <a:lstStyle/>
          <a:p>
            <a:pPr latinLnBrk="0">
              <a:lnSpc>
                <a:spcPct val="120000"/>
              </a:lnSpc>
              <a:spcBef>
                <a:spcPct val="20000"/>
              </a:spcBef>
              <a:buFont typeface="Wingdings" pitchFamily="2" charset="2"/>
              <a:buNone/>
            </a:pPr>
            <a:endParaRPr lang="en-US" altLang="ko-KR" sz="1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6" name="AutoShape 321"/>
          <p:cNvSpPr>
            <a:spLocks noChangeArrowheads="1"/>
          </p:cNvSpPr>
          <p:nvPr/>
        </p:nvSpPr>
        <p:spPr bwMode="auto">
          <a:xfrm>
            <a:off x="848544" y="1383208"/>
            <a:ext cx="8280920" cy="985429"/>
          </a:xfrm>
          <a:prstGeom prst="roundRect">
            <a:avLst>
              <a:gd name="adj" fmla="val 1375"/>
            </a:avLst>
          </a:prstGeom>
          <a:solidFill>
            <a:schemeClr val="bg1"/>
          </a:solidFill>
          <a:ln w="6350">
            <a:noFill/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tIns="154800"/>
          <a:lstStyle/>
          <a:p>
            <a:pPr latinLnBrk="0">
              <a:lnSpc>
                <a:spcPct val="120000"/>
              </a:lnSpc>
              <a:spcBef>
                <a:spcPct val="20000"/>
              </a:spcBef>
              <a:buFont typeface="Wingdings" pitchFamily="2" charset="2"/>
              <a:buNone/>
            </a:pPr>
            <a:endParaRPr lang="en-US" altLang="ko-KR" sz="1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8" name="Text Box 517"/>
          <p:cNvSpPr txBox="1">
            <a:spLocks noChangeArrowheads="1"/>
          </p:cNvSpPr>
          <p:nvPr/>
        </p:nvSpPr>
        <p:spPr bwMode="auto">
          <a:xfrm>
            <a:off x="848544" y="1137761"/>
            <a:ext cx="1319272" cy="153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DBEBF9"/>
                </a:solidFill>
              </a14:hiddenFill>
            </a:ext>
            <a:ext uri="{91240B29-F687-4F45-9708-019B960494DF}">
              <a14:hiddenLine xmlns="" xmlns:a14="http://schemas.microsoft.com/office/drawing/2010/main" w="6350" algn="ctr">
                <a:solidFill>
                  <a:srgbClr val="85AED7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defRPr kumimoji="1" sz="1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1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1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1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1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eaLnBrk="1" latinLnBrk="0" hangingPunct="1"/>
            <a:r>
              <a:rPr lang="en-US" altLang="ko-KR" sz="1000" b="1" dirty="0" smtClean="0">
                <a:solidFill>
                  <a:srgbClr val="3180B1"/>
                </a:solidFill>
                <a:latin typeface="맑은 고딕" pitchFamily="50" charset="-127"/>
                <a:ea typeface="맑은 고딕" pitchFamily="50" charset="-127"/>
              </a:rPr>
              <a:t>Microsoft </a:t>
            </a:r>
            <a:r>
              <a:rPr lang="ko-KR" altLang="en-US" sz="1000" b="1" dirty="0" smtClean="0">
                <a:solidFill>
                  <a:srgbClr val="3180B1"/>
                </a:solidFill>
                <a:latin typeface="맑은 고딕" pitchFamily="50" charset="-127"/>
                <a:ea typeface="맑은 고딕" pitchFamily="50" charset="-127"/>
              </a:rPr>
              <a:t>파트너</a:t>
            </a:r>
            <a:r>
              <a:rPr lang="en-US" altLang="ko-KR" sz="1000" b="1" dirty="0" smtClean="0">
                <a:solidFill>
                  <a:srgbClr val="3180B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b="1" dirty="0" smtClean="0">
                <a:solidFill>
                  <a:srgbClr val="3180B1"/>
                </a:solidFill>
                <a:latin typeface="맑은 고딕" pitchFamily="50" charset="-127"/>
                <a:ea typeface="맑은 고딕" pitchFamily="50" charset="-127"/>
              </a:rPr>
              <a:t>인증</a:t>
            </a:r>
            <a:endParaRPr lang="en-US" altLang="ko-KR" sz="1000" b="1" dirty="0">
              <a:solidFill>
                <a:srgbClr val="3180B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3" name="Text Box 517"/>
          <p:cNvSpPr txBox="1">
            <a:spLocks noChangeArrowheads="1"/>
          </p:cNvSpPr>
          <p:nvPr/>
        </p:nvSpPr>
        <p:spPr bwMode="auto">
          <a:xfrm>
            <a:off x="848544" y="2527561"/>
            <a:ext cx="3210815" cy="153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DBEBF9"/>
                </a:solidFill>
              </a14:hiddenFill>
            </a:ext>
            <a:ext uri="{91240B29-F687-4F45-9708-019B960494DF}">
              <a14:hiddenLine xmlns="" xmlns:a14="http://schemas.microsoft.com/office/drawing/2010/main" w="6350" algn="ctr">
                <a:solidFill>
                  <a:srgbClr val="85AED7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defRPr kumimoji="1" sz="1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1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1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1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1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eaLnBrk="1" latinLnBrk="0" hangingPunct="1"/>
            <a:r>
              <a:rPr lang="en-US" altLang="ko-KR" sz="1000" b="1" dirty="0" smtClean="0">
                <a:solidFill>
                  <a:srgbClr val="3180B1"/>
                </a:solidFill>
                <a:latin typeface="맑은 고딕" pitchFamily="50" charset="-127"/>
                <a:ea typeface="맑은 고딕" pitchFamily="50" charset="-127"/>
              </a:rPr>
              <a:t>MCP(</a:t>
            </a:r>
            <a:r>
              <a:rPr lang="ko-KR" altLang="en-US" sz="1000" b="1" dirty="0" smtClean="0">
                <a:solidFill>
                  <a:srgbClr val="3180B1"/>
                </a:solidFill>
                <a:latin typeface="맑은 고딕" pitchFamily="50" charset="-127"/>
                <a:ea typeface="맑은 고딕" pitchFamily="50" charset="-127"/>
              </a:rPr>
              <a:t>마이크로 소프트 플랫폼 컨설팅 자격증</a:t>
            </a:r>
            <a:r>
              <a:rPr lang="en-US" altLang="ko-KR" sz="1000" b="1" dirty="0" smtClean="0">
                <a:solidFill>
                  <a:srgbClr val="3180B1"/>
                </a:solidFill>
                <a:latin typeface="맑은 고딕" pitchFamily="50" charset="-127"/>
                <a:ea typeface="맑은 고딕" pitchFamily="50" charset="-127"/>
              </a:rPr>
              <a:t>) </a:t>
            </a:r>
            <a:r>
              <a:rPr lang="ko-KR" altLang="en-US" sz="1000" b="1" dirty="0" smtClean="0">
                <a:solidFill>
                  <a:srgbClr val="3180B1"/>
                </a:solidFill>
                <a:latin typeface="맑은 고딕" pitchFamily="50" charset="-127"/>
                <a:ea typeface="맑은 고딕" pitchFamily="50" charset="-127"/>
              </a:rPr>
              <a:t>보유 현황</a:t>
            </a:r>
            <a:endParaRPr lang="en-US" altLang="ko-KR" sz="1000" b="1" dirty="0">
              <a:solidFill>
                <a:srgbClr val="3180B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949720" y="2868360"/>
            <a:ext cx="41270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l"/>
            <a:r>
              <a:rPr lang="ko-KR" altLang="en-US" sz="1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영업</a:t>
            </a:r>
            <a:r>
              <a:rPr lang="en-US" altLang="ko-KR" sz="1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컨설팅</a:t>
            </a:r>
            <a:r>
              <a:rPr lang="en-US" altLang="ko-KR" sz="1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설치</a:t>
            </a:r>
            <a:r>
              <a:rPr lang="en-US" altLang="ko-KR" sz="1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개발 분야의 총 </a:t>
            </a:r>
            <a:r>
              <a:rPr lang="en-US" altLang="ko-KR" sz="1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16</a:t>
            </a:r>
            <a:r>
              <a:rPr lang="ko-KR" altLang="en-US" sz="1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개 자격증 보유</a:t>
            </a:r>
            <a:endParaRPr lang="ko-KR" altLang="en-US" sz="1000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09" name="Picture 2"/>
          <p:cNvPicPr>
            <a:picLocks noChangeAspect="1" noChangeArrowheads="1"/>
          </p:cNvPicPr>
          <p:nvPr/>
        </p:nvPicPr>
        <p:blipFill>
          <a:blip r:embed="rId2" cstate="print"/>
          <a:srcRect b="29310"/>
          <a:stretch>
            <a:fillRect/>
          </a:stretch>
        </p:blipFill>
        <p:spPr bwMode="auto">
          <a:xfrm>
            <a:off x="2775241" y="1401850"/>
            <a:ext cx="3074987" cy="585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0" name="Picture 2"/>
          <p:cNvPicPr>
            <a:picLocks noChangeAspect="1" noChangeArrowheads="1"/>
          </p:cNvPicPr>
          <p:nvPr/>
        </p:nvPicPr>
        <p:blipFill>
          <a:blip r:embed="rId2" cstate="print"/>
          <a:srcRect l="43257" t="68066"/>
          <a:stretch>
            <a:fillRect/>
          </a:stretch>
        </p:blipFill>
        <p:spPr bwMode="auto">
          <a:xfrm>
            <a:off x="3459453" y="2063838"/>
            <a:ext cx="1502215" cy="209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1" name="Picture 6" descr="E:\01.회사\02.ci\ci (잡코리아).gif"/>
          <p:cNvPicPr>
            <a:picLocks noChangeAspect="1" noChangeArrowheads="1"/>
          </p:cNvPicPr>
          <p:nvPr/>
        </p:nvPicPr>
        <p:blipFill>
          <a:blip r:embed="rId3" cstate="print"/>
          <a:srcRect l="25000" r="27500"/>
          <a:stretch>
            <a:fillRect/>
          </a:stretch>
        </p:blipFill>
        <p:spPr bwMode="auto">
          <a:xfrm>
            <a:off x="1306803" y="1533445"/>
            <a:ext cx="702945" cy="739942"/>
          </a:xfrm>
          <a:prstGeom prst="rect">
            <a:avLst/>
          </a:prstGeom>
          <a:noFill/>
        </p:spPr>
      </p:pic>
      <p:cxnSp>
        <p:nvCxnSpPr>
          <p:cNvPr id="112" name="직선 연결선 111"/>
          <p:cNvCxnSpPr/>
          <p:nvPr/>
        </p:nvCxnSpPr>
        <p:spPr bwMode="auto">
          <a:xfrm>
            <a:off x="2278353" y="1625687"/>
            <a:ext cx="0" cy="476250"/>
          </a:xfrm>
          <a:prstGeom prst="line">
            <a:avLst/>
          </a:prstGeom>
          <a:solidFill>
            <a:schemeClr val="bg1"/>
          </a:solidFill>
          <a:ln w="127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17961" dir="2700000" algn="ctr" rotWithShape="0">
                    <a:srgbClr val="336699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</p:cxnSp>
      <p:sp>
        <p:nvSpPr>
          <p:cNvPr id="113" name="직사각형 112"/>
          <p:cNvSpPr/>
          <p:nvPr/>
        </p:nvSpPr>
        <p:spPr>
          <a:xfrm>
            <a:off x="5303069" y="1591129"/>
            <a:ext cx="3043767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buClr>
                <a:schemeClr val="accent6">
                  <a:lumMod val="75000"/>
                </a:schemeClr>
              </a:buClr>
              <a:buSzPct val="80000"/>
              <a:buFont typeface="Wingdings" pitchFamily="2" charset="2"/>
              <a:buChar char="l"/>
            </a:pPr>
            <a:r>
              <a:rPr lang="en-US" altLang="ko-KR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  <a:cs typeface="Ebrima" pitchFamily="2" charset="0"/>
              </a:rPr>
              <a:t> Gold Customer Relationship Management</a:t>
            </a:r>
            <a:endParaRPr lang="ko-KR" altLang="en-US" sz="1000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  <a:cs typeface="Ebrima" pitchFamily="2" charset="0"/>
            </a:endParaRPr>
          </a:p>
          <a:p>
            <a:pPr algn="l">
              <a:buClr>
                <a:schemeClr val="accent6">
                  <a:lumMod val="75000"/>
                </a:schemeClr>
              </a:buClr>
              <a:buSzPct val="80000"/>
              <a:buFont typeface="Wingdings" pitchFamily="2" charset="2"/>
              <a:buChar char="l"/>
            </a:pPr>
            <a:r>
              <a:rPr lang="en-US" altLang="ko-KR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  <a:cs typeface="Ebrima" pitchFamily="2" charset="0"/>
              </a:rPr>
              <a:t> Silver Midmarket Solution Provider </a:t>
            </a:r>
          </a:p>
          <a:p>
            <a:pPr algn="l">
              <a:buClr>
                <a:schemeClr val="accent6">
                  <a:lumMod val="75000"/>
                </a:schemeClr>
              </a:buClr>
              <a:buSzPct val="80000"/>
              <a:buFont typeface="Wingdings" pitchFamily="2" charset="2"/>
              <a:buChar char="l"/>
            </a:pPr>
            <a:r>
              <a:rPr lang="en-US" altLang="ko-KR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  <a:cs typeface="Ebrima" pitchFamily="2" charset="0"/>
              </a:rPr>
              <a:t> Silver Customer Relationship Management </a:t>
            </a:r>
          </a:p>
        </p:txBody>
      </p:sp>
      <p:grpSp>
        <p:nvGrpSpPr>
          <p:cNvPr id="114" name="그룹 113"/>
          <p:cNvGrpSpPr/>
          <p:nvPr/>
        </p:nvGrpSpPr>
        <p:grpSpPr>
          <a:xfrm>
            <a:off x="975543" y="3153076"/>
            <a:ext cx="4619625" cy="1083519"/>
            <a:chOff x="2101850" y="3060914"/>
            <a:chExt cx="4679950" cy="1083519"/>
          </a:xfrm>
        </p:grpSpPr>
        <p:sp>
          <p:nvSpPr>
            <p:cNvPr id="115" name="AutoShape 85"/>
            <p:cNvSpPr>
              <a:spLocks noChangeArrowheads="1"/>
            </p:cNvSpPr>
            <p:nvPr/>
          </p:nvSpPr>
          <p:spPr bwMode="auto">
            <a:xfrm>
              <a:off x="2101850" y="3060914"/>
              <a:ext cx="4679950" cy="1083519"/>
            </a:xfrm>
            <a:prstGeom prst="roundRect">
              <a:avLst>
                <a:gd name="adj" fmla="val 4639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 latinLnBrk="0"/>
              <a:endParaRPr lang="en-US" altLang="ko-KR" sz="10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16" name="AutoShape 321"/>
            <p:cNvSpPr>
              <a:spLocks noChangeArrowheads="1"/>
            </p:cNvSpPr>
            <p:nvPr/>
          </p:nvSpPr>
          <p:spPr bwMode="auto">
            <a:xfrm>
              <a:off x="2162176" y="3110321"/>
              <a:ext cx="4552950" cy="985429"/>
            </a:xfrm>
            <a:prstGeom prst="roundRect">
              <a:avLst>
                <a:gd name="adj" fmla="val 5241"/>
              </a:avLst>
            </a:prstGeom>
            <a:solidFill>
              <a:schemeClr val="bg1"/>
            </a:solidFill>
            <a:ln w="6350">
              <a:noFill/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tIns="154800"/>
            <a:lstStyle/>
            <a:p>
              <a:pPr latinLnBrk="0">
                <a:lnSpc>
                  <a:spcPct val="120000"/>
                </a:lnSpc>
                <a:spcBef>
                  <a:spcPct val="20000"/>
                </a:spcBef>
                <a:buFont typeface="Wingdings" pitchFamily="2" charset="2"/>
                <a:buNone/>
              </a:pPr>
              <a:endParaRPr lang="en-US" altLang="ko-KR" sz="1800" dirty="0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graphicFrame>
        <p:nvGraphicFramePr>
          <p:cNvPr id="117" name="Group 256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1910073112"/>
              </p:ext>
            </p:extLst>
          </p:nvPr>
        </p:nvGraphicFramePr>
        <p:xfrm>
          <a:off x="6033120" y="2770410"/>
          <a:ext cx="1258966" cy="1678731"/>
        </p:xfrm>
        <a:graphic>
          <a:graphicData uri="http://schemas.openxmlformats.org/drawingml/2006/table">
            <a:tbl>
              <a:tblPr/>
              <a:tblGrid>
                <a:gridCol w="1258966"/>
              </a:tblGrid>
              <a:tr h="167873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4579B9"/>
                        </a:solidFill>
                        <a:effectLst/>
                        <a:latin typeface="나눔고딕 ExtraBold" pitchFamily="50" charset="-127"/>
                        <a:ea typeface="나눔고딕 ExtraBold" pitchFamily="50" charset="-127"/>
                      </a:endParaRPr>
                    </a:p>
                  </a:txBody>
                  <a:tcPr marL="34589" marR="34589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9A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  <a:alpha val="5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18" name="Group 256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1910073112"/>
              </p:ext>
            </p:extLst>
          </p:nvPr>
        </p:nvGraphicFramePr>
        <p:xfrm>
          <a:off x="7458060" y="2770410"/>
          <a:ext cx="1295573" cy="1678731"/>
        </p:xfrm>
        <a:graphic>
          <a:graphicData uri="http://schemas.openxmlformats.org/drawingml/2006/table">
            <a:tbl>
              <a:tblPr/>
              <a:tblGrid>
                <a:gridCol w="1295573"/>
              </a:tblGrid>
              <a:tr h="167873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4579B9"/>
                        </a:solidFill>
                        <a:effectLst/>
                        <a:latin typeface="나눔고딕 ExtraBold" pitchFamily="50" charset="-127"/>
                        <a:ea typeface="나눔고딕 ExtraBold" pitchFamily="50" charset="-127"/>
                      </a:endParaRPr>
                    </a:p>
                  </a:txBody>
                  <a:tcPr marL="34589" marR="34589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9A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  <a:alpha val="50000"/>
                      </a:schemeClr>
                    </a:solidFill>
                  </a:tcPr>
                </a:tc>
              </a:tr>
            </a:tbl>
          </a:graphicData>
        </a:graphic>
      </p:graphicFrame>
      <p:grpSp>
        <p:nvGrpSpPr>
          <p:cNvPr id="119" name="그룹 118"/>
          <p:cNvGrpSpPr/>
          <p:nvPr/>
        </p:nvGrpSpPr>
        <p:grpSpPr>
          <a:xfrm>
            <a:off x="6033122" y="2770413"/>
            <a:ext cx="2686727" cy="1648147"/>
            <a:chOff x="6965952" y="2638103"/>
            <a:chExt cx="2796324" cy="1715378"/>
          </a:xfrm>
        </p:grpSpPr>
        <p:pic>
          <p:nvPicPr>
            <p:cNvPr id="120" name="Picture 4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011036" y="2684070"/>
              <a:ext cx="1220882" cy="16694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21" name="Picture 3" descr="C:\Users\psk\Documents\Scan0005.jpg"/>
            <p:cNvPicPr>
              <a:picLocks noChangeAspect="1" noChangeArrowheads="1"/>
            </p:cNvPicPr>
            <p:nvPr/>
          </p:nvPicPr>
          <p:blipFill>
            <a:blip r:embed="rId5" cstate="print">
              <a:duotone>
                <a:prstClr val="black"/>
                <a:srgbClr val="D9C3A5">
                  <a:tint val="50000"/>
                  <a:satMod val="180000"/>
                </a:srgbClr>
              </a:duotone>
            </a:blip>
            <a:srcRect b="21240"/>
            <a:stretch>
              <a:fillRect/>
            </a:stretch>
          </p:blipFill>
          <p:spPr bwMode="auto">
            <a:xfrm>
              <a:off x="8485712" y="2680876"/>
              <a:ext cx="1276564" cy="1656000"/>
            </a:xfrm>
            <a:prstGeom prst="rect">
              <a:avLst/>
            </a:prstGeom>
            <a:noFill/>
          </p:spPr>
        </p:pic>
        <p:sp>
          <p:nvSpPr>
            <p:cNvPr id="122" name="AutoShape 132"/>
            <p:cNvSpPr>
              <a:spLocks noChangeArrowheads="1"/>
            </p:cNvSpPr>
            <p:nvPr/>
          </p:nvSpPr>
          <p:spPr bwMode="gray">
            <a:xfrm rot="5400000">
              <a:off x="6965910" y="2638145"/>
              <a:ext cx="102575" cy="102492"/>
            </a:xfrm>
            <a:prstGeom prst="rtTriangle">
              <a:avLst/>
            </a:prstGeom>
            <a:solidFill>
              <a:srgbClr val="79ABD5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 latinLnBrk="0"/>
              <a:endParaRPr lang="ko-KR" altLang="en-US" sz="100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23" name="AutoShape 132"/>
            <p:cNvSpPr>
              <a:spLocks noChangeArrowheads="1"/>
            </p:cNvSpPr>
            <p:nvPr/>
          </p:nvSpPr>
          <p:spPr bwMode="gray">
            <a:xfrm rot="5400000">
              <a:off x="8450343" y="2638145"/>
              <a:ext cx="102575" cy="102492"/>
            </a:xfrm>
            <a:prstGeom prst="rtTriangle">
              <a:avLst/>
            </a:prstGeom>
            <a:solidFill>
              <a:srgbClr val="79ABD5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 latinLnBrk="0"/>
              <a:endParaRPr lang="ko-KR" altLang="en-US" sz="100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pic>
        <p:nvPicPr>
          <p:cNvPr id="124" name="Picture 10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171231" y="3281885"/>
            <a:ext cx="144000" cy="1701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5" name="Picture 10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171231" y="3494178"/>
            <a:ext cx="144000" cy="1701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6" name="Picture 10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171231" y="3706471"/>
            <a:ext cx="144000" cy="1701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7" name="Picture 10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171231" y="3918765"/>
            <a:ext cx="144000" cy="1701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8" name="직사각형 127"/>
          <p:cNvSpPr/>
          <p:nvPr/>
        </p:nvSpPr>
        <p:spPr>
          <a:xfrm>
            <a:off x="1308919" y="3262725"/>
            <a:ext cx="3933826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l">
              <a:spcBef>
                <a:spcPts val="400"/>
              </a:spcBef>
            </a:pPr>
            <a:r>
              <a:rPr lang="en-US" altLang="ko-KR" sz="1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맑은 고딕" pitchFamily="50" charset="-127"/>
                <a:ea typeface="맑은 고딕" pitchFamily="50" charset="-127"/>
              </a:rPr>
              <a:t>Managing Microsoft Dynamics Implementations</a:t>
            </a:r>
            <a:r>
              <a:rPr lang="en-US" altLang="ko-KR" sz="1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맑은 고딕" pitchFamily="50" charset="-127"/>
                <a:ea typeface="맑은 고딕" pitchFamily="50" charset="-127"/>
                <a:cs typeface="Ebrima" pitchFamily="2" charset="0"/>
              </a:rPr>
              <a:t> </a:t>
            </a:r>
          </a:p>
          <a:p>
            <a:pPr lvl="0" algn="l">
              <a:spcBef>
                <a:spcPts val="400"/>
              </a:spcBef>
            </a:pPr>
            <a:r>
              <a:rPr lang="en-US" altLang="ko-KR" sz="1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맑은 고딕" pitchFamily="50" charset="-127"/>
                <a:ea typeface="맑은 고딕" pitchFamily="50" charset="-127"/>
              </a:rPr>
              <a:t>Microsoft Dynamics CRM Customization and Configuration</a:t>
            </a:r>
          </a:p>
          <a:p>
            <a:pPr lvl="0" algn="l">
              <a:spcBef>
                <a:spcPts val="400"/>
              </a:spcBef>
            </a:pPr>
            <a:r>
              <a:rPr lang="en-US" altLang="ko-KR" sz="1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맑은 고딕" pitchFamily="50" charset="-127"/>
                <a:ea typeface="맑은 고딕" pitchFamily="50" charset="-127"/>
              </a:rPr>
              <a:t>Microsoft Dynamics CRM Installation and Deployment</a:t>
            </a:r>
          </a:p>
          <a:p>
            <a:pPr lvl="0" algn="l">
              <a:spcBef>
                <a:spcPts val="400"/>
              </a:spcBef>
            </a:pPr>
            <a:r>
              <a:rPr lang="en-US" altLang="ko-KR" sz="1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맑은 고딕" pitchFamily="50" charset="-127"/>
                <a:ea typeface="맑은 고딕" pitchFamily="50" charset="-127"/>
              </a:rPr>
              <a:t>Microsoft Dynamics CRM Applications</a:t>
            </a:r>
            <a:endParaRPr lang="en-US" altLang="ko-KR" sz="1000" dirty="0" smtClean="0">
              <a:solidFill>
                <a:prstClr val="black">
                  <a:lumMod val="75000"/>
                  <a:lumOff val="25000"/>
                </a:prstClr>
              </a:solidFill>
              <a:latin typeface="맑은 고딕" pitchFamily="50" charset="-127"/>
              <a:ea typeface="맑은 고딕" pitchFamily="50" charset="-127"/>
              <a:cs typeface="Ebrima" pitchFamily="2" charset="0"/>
            </a:endParaRPr>
          </a:p>
        </p:txBody>
      </p:sp>
      <p:sp>
        <p:nvSpPr>
          <p:cNvPr id="144" name="Text Box 517"/>
          <p:cNvSpPr txBox="1">
            <a:spLocks noChangeArrowheads="1"/>
          </p:cNvSpPr>
          <p:nvPr/>
        </p:nvSpPr>
        <p:spPr bwMode="auto">
          <a:xfrm>
            <a:off x="848544" y="4669892"/>
            <a:ext cx="557845" cy="153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DBEBF9"/>
                </a:solidFill>
              </a14:hiddenFill>
            </a:ext>
            <a:ext uri="{91240B29-F687-4F45-9708-019B960494DF}">
              <a14:hiddenLine xmlns="" xmlns:a14="http://schemas.microsoft.com/office/drawing/2010/main" w="6350" algn="ctr">
                <a:solidFill>
                  <a:srgbClr val="85AED7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defRPr kumimoji="1" sz="1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1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1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1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1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eaLnBrk="1" latinLnBrk="0" hangingPunct="1"/>
            <a:r>
              <a:rPr lang="ko-KR" altLang="en-US" sz="1000" b="1" dirty="0" smtClean="0">
                <a:solidFill>
                  <a:srgbClr val="3180B1"/>
                </a:solidFill>
                <a:latin typeface="맑은 고딕" pitchFamily="50" charset="-127"/>
                <a:ea typeface="맑은 고딕" pitchFamily="50" charset="-127"/>
              </a:rPr>
              <a:t>주요 실적</a:t>
            </a:r>
            <a:endParaRPr lang="en-US" altLang="ko-KR" sz="1000" b="1" dirty="0">
              <a:solidFill>
                <a:srgbClr val="3180B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56" name="Picture 3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576736" y="5055616"/>
            <a:ext cx="1728192" cy="11534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7" name="Picture 2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848544" y="5055616"/>
            <a:ext cx="1744486" cy="11620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63" name="그룹 162"/>
          <p:cNvGrpSpPr/>
          <p:nvPr/>
        </p:nvGrpSpPr>
        <p:grpSpPr>
          <a:xfrm>
            <a:off x="4232920" y="4767584"/>
            <a:ext cx="1254518" cy="1901776"/>
            <a:chOff x="-159568" y="1357313"/>
            <a:chExt cx="3286125" cy="4981575"/>
          </a:xfrm>
        </p:grpSpPr>
        <p:grpSp>
          <p:nvGrpSpPr>
            <p:cNvPr id="159" name="그룹 28"/>
            <p:cNvGrpSpPr>
              <a:grpSpLocks/>
            </p:cNvGrpSpPr>
            <p:nvPr/>
          </p:nvGrpSpPr>
          <p:grpSpPr bwMode="auto">
            <a:xfrm>
              <a:off x="-159568" y="1357313"/>
              <a:ext cx="3286125" cy="4981575"/>
              <a:chOff x="3167050" y="1428736"/>
              <a:chExt cx="3286148" cy="4980953"/>
            </a:xfrm>
          </p:grpSpPr>
          <p:sp>
            <p:nvSpPr>
              <p:cNvPr id="160" name="이등변 삼각형 159"/>
              <p:cNvSpPr/>
              <p:nvPr/>
            </p:nvSpPr>
            <p:spPr>
              <a:xfrm rot="10800000">
                <a:off x="4667249" y="4766831"/>
                <a:ext cx="1785949" cy="1142857"/>
              </a:xfrm>
              <a:prstGeom prst="triangle">
                <a:avLst/>
              </a:prstGeom>
              <a:gradFill>
                <a:gsLst>
                  <a:gs pos="0">
                    <a:schemeClr val="tx1"/>
                  </a:gs>
                  <a:gs pos="100000">
                    <a:srgbClr val="4E3526">
                      <a:alpha val="4000"/>
                    </a:srgbClr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latinLnBrk="1" hangingPunct="1">
                  <a:defRPr/>
                </a:pPr>
                <a:endParaRPr lang="ko-KR" altLang="en-US"/>
              </a:p>
            </p:txBody>
          </p:sp>
          <p:pic>
            <p:nvPicPr>
              <p:cNvPr id="161" name="그림 30" descr="Untitled-1.png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xmlns="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67050" y="1428736"/>
                <a:ext cx="3066667" cy="498095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162" name="그림 161"/>
            <p:cNvPicPr>
              <a:picLocks noChangeAspect="1"/>
            </p:cNvPicPr>
            <p:nvPr/>
          </p:nvPicPr>
          <p:blipFill rotWithShape="1">
            <a:blip r:embed="rId10" cstate="screen">
              <a:extLst>
                <a:ext uri="{28A0092B-C50C-407E-A947-70E740481C1C}">
                  <a14:useLocalDpi xmlns:a14="http://schemas.microsoft.com/office/drawing/2010/main" xmlns=""/>
                </a:ext>
              </a:extLst>
            </a:blip>
            <a:srcRect b="51214"/>
            <a:stretch/>
          </p:blipFill>
          <p:spPr>
            <a:xfrm>
              <a:off x="404032" y="2123986"/>
              <a:ext cx="1884672" cy="3210200"/>
            </a:xfrm>
            <a:prstGeom prst="rect">
              <a:avLst/>
            </a:prstGeom>
          </p:spPr>
        </p:pic>
      </p:grpSp>
      <p:pic>
        <p:nvPicPr>
          <p:cNvPr id="164" name="Picture 7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5457056" y="4983609"/>
            <a:ext cx="1944216" cy="12979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</p:pic>
      <p:pic>
        <p:nvPicPr>
          <p:cNvPr id="165" name="그림 1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7473280" y="4983608"/>
            <a:ext cx="1584176" cy="1330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9"/>
          <p:cNvSpPr txBox="1">
            <a:spLocks noChangeArrowheads="1"/>
          </p:cNvSpPr>
          <p:nvPr/>
        </p:nvSpPr>
        <p:spPr bwMode="auto">
          <a:xfrm>
            <a:off x="1616249" y="505247"/>
            <a:ext cx="1872207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ko-KR" sz="1600" dirty="0" smtClean="0">
                <a:solidFill>
                  <a:schemeClr val="accent1">
                    <a:lumMod val="75000"/>
                  </a:schemeClr>
                </a:solidFill>
                <a:latin typeface="나눔고딕 Bold" pitchFamily="50" charset="-127"/>
                <a:ea typeface="나눔고딕 Bold" pitchFamily="50" charset="-127"/>
              </a:rPr>
              <a:t>&gt;  </a:t>
            </a:r>
            <a:r>
              <a:rPr lang="en-US" altLang="ko-KR" sz="1600" smtClean="0">
                <a:solidFill>
                  <a:schemeClr val="accent1">
                    <a:lumMod val="75000"/>
                  </a:schemeClr>
                </a:solidFill>
                <a:latin typeface="나눔고딕 Bold" pitchFamily="50" charset="-127"/>
                <a:ea typeface="나눔고딕 Bold" pitchFamily="50" charset="-127"/>
              </a:rPr>
              <a:t>1.</a:t>
            </a:r>
            <a:r>
              <a:rPr lang="ko-KR" altLang="en-US" sz="1600" dirty="0" smtClean="0">
                <a:solidFill>
                  <a:schemeClr val="accent1">
                    <a:lumMod val="75000"/>
                  </a:schemeClr>
                </a:solidFill>
                <a:latin typeface="나눔고딕 Bold" pitchFamily="50" charset="-127"/>
                <a:ea typeface="나눔고딕 Bold" pitchFamily="50" charset="-127"/>
              </a:rPr>
              <a:t>사업범위 </a:t>
            </a:r>
            <a:endParaRPr lang="ko-KR" altLang="en-US" sz="1600" dirty="0">
              <a:solidFill>
                <a:schemeClr val="accent1">
                  <a:lumMod val="75000"/>
                </a:schemeClr>
              </a:solidFill>
              <a:latin typeface="나눔고딕 Bold" pitchFamily="50" charset="-127"/>
              <a:ea typeface="나눔고딕 Bold" pitchFamily="50" charset="-127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632520" y="1916832"/>
            <a:ext cx="2160240" cy="216024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ko-KR" altLang="en-US" sz="2000" b="1" dirty="0" smtClean="0">
                <a:latin typeface="+mn-ea"/>
              </a:rPr>
              <a:t>시스템 개</a:t>
            </a:r>
            <a:r>
              <a:rPr lang="ko-KR" altLang="en-US" sz="2000" b="1" dirty="0" smtClean="0">
                <a:latin typeface="+mn-ea"/>
              </a:rPr>
              <a:t>발</a:t>
            </a:r>
          </a:p>
        </p:txBody>
      </p:sp>
      <p:sp>
        <p:nvSpPr>
          <p:cNvPr id="4" name="타원 3"/>
          <p:cNvSpPr/>
          <p:nvPr/>
        </p:nvSpPr>
        <p:spPr>
          <a:xfrm>
            <a:off x="3175695" y="1916832"/>
            <a:ext cx="2160240" cy="216024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ko-KR" altLang="en-US" sz="2000" b="1" dirty="0" smtClean="0">
                <a:latin typeface="+mn-ea"/>
              </a:rPr>
              <a:t>    홍보</a:t>
            </a:r>
            <a:endParaRPr lang="en-US" altLang="ko-KR" sz="2000" b="1" dirty="0" smtClean="0">
              <a:latin typeface="+mn-ea"/>
            </a:endParaRPr>
          </a:p>
          <a:p>
            <a:r>
              <a:rPr lang="ko-KR" altLang="en-US" sz="2000" b="1" dirty="0" smtClean="0">
                <a:latin typeface="+mn-ea"/>
              </a:rPr>
              <a:t> 마케팅   </a:t>
            </a:r>
            <a:endParaRPr lang="ko-KR" altLang="en-US" sz="2000" b="1" dirty="0" smtClean="0">
              <a:latin typeface="+mn-ea"/>
            </a:endParaRPr>
          </a:p>
        </p:txBody>
      </p:sp>
      <p:sp>
        <p:nvSpPr>
          <p:cNvPr id="5" name="타원 4"/>
          <p:cNvSpPr/>
          <p:nvPr/>
        </p:nvSpPr>
        <p:spPr>
          <a:xfrm>
            <a:off x="4442520" y="1916832"/>
            <a:ext cx="2160240" cy="2160240"/>
          </a:xfrm>
          <a:prstGeom prst="ellipse">
            <a:avLst/>
          </a:prstGeom>
          <a:solidFill>
            <a:srgbClr val="66AA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smtClean="0"/>
              <a:t>고도화</a:t>
            </a:r>
            <a:endParaRPr lang="ko-KR" altLang="en-US" sz="2000" b="1"/>
          </a:p>
        </p:txBody>
      </p:sp>
      <p:sp>
        <p:nvSpPr>
          <p:cNvPr id="6" name="타원 5"/>
          <p:cNvSpPr/>
          <p:nvPr/>
        </p:nvSpPr>
        <p:spPr>
          <a:xfrm>
            <a:off x="7042845" y="1916832"/>
            <a:ext cx="2160240" cy="2160240"/>
          </a:xfrm>
          <a:prstGeom prst="ellipse">
            <a:avLst/>
          </a:prstGeom>
          <a:solidFill>
            <a:srgbClr val="BAB5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ko-KR" altLang="en-US" sz="2000" b="1" smtClean="0">
                <a:latin typeface="+mn-ea"/>
              </a:rPr>
              <a:t>활성화</a:t>
            </a:r>
            <a:endParaRPr lang="ko-KR" altLang="en-US" sz="2000" b="1" dirty="0" smtClean="0">
              <a:latin typeface="+mn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16496" y="1124744"/>
            <a:ext cx="21602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800" b="1" dirty="0" smtClean="0">
                <a:solidFill>
                  <a:srgbClr val="3180B1"/>
                </a:solidFill>
                <a:latin typeface="+mn-ea"/>
                <a:ea typeface="+mn-ea"/>
              </a:rPr>
              <a:t>단계별 서비스 계획</a:t>
            </a:r>
            <a:endParaRPr lang="ko-KR" altLang="en-US" sz="1800" b="1" dirty="0">
              <a:solidFill>
                <a:srgbClr val="3180B1"/>
              </a:solidFill>
              <a:latin typeface="+mn-ea"/>
              <a:ea typeface="+mn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237159" y="2204864"/>
            <a:ext cx="10081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bg1">
                    <a:lumMod val="95000"/>
                  </a:schemeClr>
                </a:solidFill>
                <a:latin typeface="+mn-ea"/>
                <a:ea typeface="+mn-ea"/>
              </a:rPr>
              <a:t>2017</a:t>
            </a:r>
            <a:endParaRPr lang="ko-KR" altLang="en-US" b="1" dirty="0">
              <a:solidFill>
                <a:schemeClr val="bg1">
                  <a:lumMod val="9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376936" y="2161431"/>
            <a:ext cx="10081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bg1">
                    <a:lumMod val="95000"/>
                  </a:schemeClr>
                </a:solidFill>
                <a:latin typeface="+mn-ea"/>
                <a:ea typeface="+mn-ea"/>
              </a:rPr>
              <a:t>2018</a:t>
            </a:r>
            <a:endParaRPr lang="ko-KR" altLang="en-US" b="1" dirty="0">
              <a:solidFill>
                <a:schemeClr val="bg1">
                  <a:lumMod val="9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599859" y="2204864"/>
            <a:ext cx="10081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bg1">
                    <a:lumMod val="95000"/>
                  </a:schemeClr>
                </a:solidFill>
                <a:latin typeface="+mn-ea"/>
                <a:ea typeface="+mn-ea"/>
              </a:rPr>
              <a:t>2019</a:t>
            </a:r>
            <a:endParaRPr lang="ko-KR" altLang="en-US" b="1" dirty="0">
              <a:solidFill>
                <a:schemeClr val="bg1">
                  <a:lumMod val="9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064568" y="4077072"/>
            <a:ext cx="1224136" cy="720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r>
              <a:rPr lang="ko-KR" altLang="en-US" sz="1100" b="1" dirty="0" smtClean="0">
                <a:solidFill>
                  <a:schemeClr val="tx2">
                    <a:lumMod val="75000"/>
                  </a:schemeClr>
                </a:solidFill>
              </a:rPr>
              <a:t>시스템 주요기능 개발</a:t>
            </a:r>
            <a:endParaRPr lang="ko-KR" altLang="en-US" sz="11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529980" y="4077072"/>
            <a:ext cx="1224136" cy="720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r>
              <a:rPr lang="ko-KR" altLang="en-US" sz="1100" b="1" smtClean="0">
                <a:solidFill>
                  <a:schemeClr val="tx2">
                    <a:lumMod val="75000"/>
                  </a:schemeClr>
                </a:solidFill>
              </a:rPr>
              <a:t>오픈 이 후 홍보</a:t>
            </a:r>
            <a:endParaRPr lang="ko-KR" altLang="en-US" sz="11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4987305" y="4077072"/>
            <a:ext cx="1224136" cy="720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r>
              <a:rPr lang="ko-KR" altLang="en-US" sz="1100" b="1" smtClean="0">
                <a:solidFill>
                  <a:schemeClr val="tx2">
                    <a:lumMod val="75000"/>
                  </a:schemeClr>
                </a:solidFill>
              </a:rPr>
              <a:t>시스템 고도화</a:t>
            </a:r>
            <a:endParaRPr lang="ko-KR" altLang="en-US" sz="11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7401272" y="4077072"/>
            <a:ext cx="1656184" cy="720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r>
              <a:rPr lang="ko-KR" altLang="en-US" sz="1100" b="1" smtClean="0">
                <a:solidFill>
                  <a:schemeClr val="tx2">
                    <a:lumMod val="75000"/>
                  </a:schemeClr>
                </a:solidFill>
              </a:rPr>
              <a:t>타 서비스 연계 활성화</a:t>
            </a:r>
            <a:endParaRPr lang="ko-KR" altLang="en-US" sz="11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064568" y="4684018"/>
            <a:ext cx="1368152" cy="13372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t" anchorCtr="0"/>
          <a:lstStyle/>
          <a:p>
            <a:pPr>
              <a:buClr>
                <a:schemeClr val="bg1">
                  <a:lumMod val="50000"/>
                </a:schemeClr>
              </a:buClr>
              <a:buSzPct val="80000"/>
              <a:buFont typeface="Wingdings" pitchFamily="2" charset="2"/>
              <a:buChar char="u"/>
            </a:pPr>
            <a:r>
              <a:rPr lang="ko-KR" altLang="en-US" sz="1000" dirty="0" smtClean="0">
                <a:solidFill>
                  <a:schemeClr val="tx2">
                    <a:lumMod val="75000"/>
                  </a:schemeClr>
                </a:solidFill>
              </a:rPr>
              <a:t> 디자인 공유 서비스</a:t>
            </a:r>
            <a:endParaRPr lang="en-US" altLang="ko-KR" sz="1000" dirty="0" smtClean="0">
              <a:solidFill>
                <a:schemeClr val="tx2">
                  <a:lumMod val="75000"/>
                </a:schemeClr>
              </a:solidFill>
            </a:endParaRPr>
          </a:p>
          <a:p>
            <a:pPr>
              <a:buClr>
                <a:schemeClr val="bg1">
                  <a:lumMod val="50000"/>
                </a:schemeClr>
              </a:buClr>
              <a:buSzPct val="80000"/>
              <a:buFont typeface="Wingdings" pitchFamily="2" charset="2"/>
              <a:buChar char="u"/>
            </a:pPr>
            <a:r>
              <a:rPr lang="en-US" altLang="ko-KR" sz="1000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ko-KR" altLang="en-US" sz="1000" dirty="0" smtClean="0">
                <a:solidFill>
                  <a:schemeClr val="tx2">
                    <a:lumMod val="75000"/>
                  </a:schemeClr>
                </a:solidFill>
              </a:rPr>
              <a:t>디자인 발주 서비스</a:t>
            </a:r>
            <a:endParaRPr lang="en-US" altLang="ko-KR" sz="1000" dirty="0" smtClean="0">
              <a:solidFill>
                <a:schemeClr val="tx2">
                  <a:lumMod val="75000"/>
                </a:schemeClr>
              </a:solidFill>
            </a:endParaRPr>
          </a:p>
          <a:p>
            <a:pPr>
              <a:buClr>
                <a:schemeClr val="bg1">
                  <a:lumMod val="50000"/>
                </a:schemeClr>
              </a:buClr>
              <a:buSzPct val="80000"/>
              <a:buFont typeface="Wingdings" pitchFamily="2" charset="2"/>
              <a:buChar char="u"/>
            </a:pPr>
            <a:r>
              <a:rPr lang="en-US" altLang="ko-KR" sz="1000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ko-KR" altLang="en-US" sz="1000" dirty="0" smtClean="0">
                <a:solidFill>
                  <a:schemeClr val="tx2">
                    <a:lumMod val="75000"/>
                  </a:schemeClr>
                </a:solidFill>
              </a:rPr>
              <a:t>회원 관리 기능</a:t>
            </a:r>
            <a:endParaRPr lang="en-US" altLang="ko-KR" sz="1000" dirty="0" smtClean="0">
              <a:solidFill>
                <a:schemeClr val="tx2">
                  <a:lumMod val="75000"/>
                </a:schemeClr>
              </a:solidFill>
            </a:endParaRPr>
          </a:p>
          <a:p>
            <a:pPr>
              <a:buClr>
                <a:schemeClr val="bg1">
                  <a:lumMod val="50000"/>
                </a:schemeClr>
              </a:buClr>
              <a:buSzPct val="80000"/>
              <a:buFont typeface="Wingdings" pitchFamily="2" charset="2"/>
              <a:buChar char="u"/>
            </a:pPr>
            <a:r>
              <a:rPr lang="en-US" altLang="ko-KR" sz="1000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ko-KR" altLang="en-US" sz="1000" dirty="0" smtClean="0">
                <a:solidFill>
                  <a:schemeClr val="tx2">
                    <a:lumMod val="75000"/>
                  </a:schemeClr>
                </a:solidFill>
              </a:rPr>
              <a:t>디자인 공모 기능</a:t>
            </a:r>
            <a:endParaRPr lang="en-US" altLang="ko-KR" sz="1000" dirty="0" smtClean="0">
              <a:solidFill>
                <a:schemeClr val="tx2">
                  <a:lumMod val="75000"/>
                </a:schemeClr>
              </a:solidFill>
            </a:endParaRPr>
          </a:p>
          <a:p>
            <a:pPr>
              <a:buClr>
                <a:schemeClr val="bg1">
                  <a:lumMod val="50000"/>
                </a:schemeClr>
              </a:buClr>
              <a:buSzPct val="80000"/>
              <a:buFont typeface="Wingdings" pitchFamily="2" charset="2"/>
              <a:buChar char="u"/>
            </a:pPr>
            <a:r>
              <a:rPr lang="en-US" altLang="ko-KR" sz="1000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ko-KR" altLang="en-US" sz="1000" dirty="0" smtClean="0">
                <a:solidFill>
                  <a:schemeClr val="tx2">
                    <a:lumMod val="75000"/>
                  </a:schemeClr>
                </a:solidFill>
              </a:rPr>
              <a:t>분야별 조건 검색 기능</a:t>
            </a:r>
            <a:endParaRPr lang="en-US" altLang="ko-KR" sz="1000" dirty="0" smtClean="0">
              <a:solidFill>
                <a:schemeClr val="tx2">
                  <a:lumMod val="75000"/>
                </a:schemeClr>
              </a:solidFill>
            </a:endParaRPr>
          </a:p>
          <a:p>
            <a:pPr>
              <a:buClr>
                <a:schemeClr val="bg1">
                  <a:lumMod val="50000"/>
                </a:schemeClr>
              </a:buClr>
              <a:buSzPct val="80000"/>
              <a:buFont typeface="Wingdings" pitchFamily="2" charset="2"/>
              <a:buChar char="u"/>
            </a:pPr>
            <a:r>
              <a:rPr lang="en-US" altLang="ko-KR" sz="1000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ko-KR" altLang="en-US" sz="1000" dirty="0" smtClean="0">
                <a:solidFill>
                  <a:schemeClr val="tx2">
                    <a:lumMod val="75000"/>
                  </a:schemeClr>
                </a:solidFill>
              </a:rPr>
              <a:t>결제 시스템 연동</a:t>
            </a:r>
            <a:endParaRPr lang="ko-KR" altLang="en-US" sz="10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562747" y="4684018"/>
            <a:ext cx="1368152" cy="13372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t" anchorCtr="0"/>
          <a:lstStyle/>
          <a:p>
            <a:pPr>
              <a:buClr>
                <a:schemeClr val="bg1">
                  <a:lumMod val="50000"/>
                </a:schemeClr>
              </a:buClr>
              <a:buSzPct val="80000"/>
              <a:buFont typeface="Wingdings" pitchFamily="2" charset="2"/>
              <a:buChar char="u"/>
            </a:pPr>
            <a:r>
              <a:rPr lang="ko-KR" altLang="en-US" sz="1000" dirty="0" smtClean="0">
                <a:solidFill>
                  <a:schemeClr val="tx2">
                    <a:lumMod val="75000"/>
                  </a:schemeClr>
                </a:solidFill>
              </a:rPr>
              <a:t> 회원 유치</a:t>
            </a:r>
            <a:endParaRPr lang="en-US" altLang="ko-KR" sz="1000" dirty="0" smtClean="0">
              <a:solidFill>
                <a:schemeClr val="tx2">
                  <a:lumMod val="75000"/>
                </a:schemeClr>
              </a:solidFill>
            </a:endParaRPr>
          </a:p>
          <a:p>
            <a:pPr>
              <a:buClr>
                <a:schemeClr val="bg1">
                  <a:lumMod val="50000"/>
                </a:schemeClr>
              </a:buClr>
              <a:buSzPct val="80000"/>
              <a:buFont typeface="Wingdings" pitchFamily="2" charset="2"/>
              <a:buChar char="u"/>
            </a:pPr>
            <a:r>
              <a:rPr lang="en-US" altLang="ko-KR" sz="1000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ko-KR" altLang="en-US" sz="1000" dirty="0" smtClean="0">
                <a:solidFill>
                  <a:schemeClr val="tx2">
                    <a:lumMod val="75000"/>
                  </a:schemeClr>
                </a:solidFill>
              </a:rPr>
              <a:t>설명회 계최</a:t>
            </a:r>
            <a:endParaRPr lang="en-US" altLang="ko-KR" sz="1000" dirty="0" smtClean="0">
              <a:solidFill>
                <a:schemeClr val="tx2">
                  <a:lumMod val="75000"/>
                </a:schemeClr>
              </a:solidFill>
            </a:endParaRPr>
          </a:p>
          <a:p>
            <a:pPr>
              <a:buClr>
                <a:schemeClr val="bg1">
                  <a:lumMod val="50000"/>
                </a:schemeClr>
              </a:buClr>
              <a:buSzPct val="80000"/>
              <a:buFont typeface="Wingdings" pitchFamily="2" charset="2"/>
              <a:buChar char="u"/>
            </a:pPr>
            <a:r>
              <a:rPr lang="en-US" altLang="ko-KR" sz="1000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altLang="ko-KR" sz="1000" dirty="0" smtClean="0">
                <a:solidFill>
                  <a:schemeClr val="tx2">
                    <a:lumMod val="75000"/>
                  </a:schemeClr>
                </a:solidFill>
              </a:rPr>
              <a:t>DM </a:t>
            </a:r>
            <a:r>
              <a:rPr lang="ko-KR" altLang="en-US" sz="1000" dirty="0" smtClean="0">
                <a:solidFill>
                  <a:schemeClr val="tx2">
                    <a:lumMod val="75000"/>
                  </a:schemeClr>
                </a:solidFill>
              </a:rPr>
              <a:t>발송</a:t>
            </a:r>
            <a:endParaRPr lang="en-US" altLang="ko-KR" sz="1000" dirty="0" smtClean="0">
              <a:solidFill>
                <a:schemeClr val="tx2">
                  <a:lumMod val="75000"/>
                </a:schemeClr>
              </a:solidFill>
            </a:endParaRPr>
          </a:p>
          <a:p>
            <a:pPr>
              <a:buClr>
                <a:schemeClr val="bg1">
                  <a:lumMod val="50000"/>
                </a:schemeClr>
              </a:buClr>
              <a:buSzPct val="80000"/>
              <a:buFont typeface="Wingdings" pitchFamily="2" charset="2"/>
              <a:buChar char="u"/>
            </a:pPr>
            <a:r>
              <a:rPr lang="en-US" altLang="ko-KR" sz="1000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ko-KR" altLang="en-US" sz="1000" dirty="0" smtClean="0">
                <a:solidFill>
                  <a:schemeClr val="tx2">
                    <a:lumMod val="75000"/>
                  </a:schemeClr>
                </a:solidFill>
              </a:rPr>
              <a:t>광고</a:t>
            </a:r>
            <a:r>
              <a:rPr lang="en-US" altLang="ko-KR" sz="1000" dirty="0" smtClean="0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ko-KR" altLang="en-US" sz="1000" dirty="0" smtClean="0">
                <a:solidFill>
                  <a:schemeClr val="tx2">
                    <a:lumMod val="75000"/>
                  </a:schemeClr>
                </a:solidFill>
              </a:rPr>
              <a:t>홍보 마케팅</a:t>
            </a:r>
            <a:endParaRPr lang="ko-KR" altLang="en-US" sz="10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5025008" y="4684018"/>
            <a:ext cx="1368152" cy="13372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t" anchorCtr="0"/>
          <a:lstStyle/>
          <a:p>
            <a:pPr>
              <a:buClr>
                <a:schemeClr val="bg1">
                  <a:lumMod val="50000"/>
                </a:schemeClr>
              </a:buClr>
              <a:buSzPct val="80000"/>
              <a:buFont typeface="Wingdings" pitchFamily="2" charset="2"/>
              <a:buChar char="u"/>
            </a:pPr>
            <a:r>
              <a:rPr lang="ko-KR" altLang="en-US" sz="1000" dirty="0" smtClean="0">
                <a:solidFill>
                  <a:schemeClr val="tx2">
                    <a:lumMod val="75000"/>
                  </a:schemeClr>
                </a:solidFill>
              </a:rPr>
              <a:t> 개인화 서비스 강화</a:t>
            </a:r>
            <a:endParaRPr lang="en-US" altLang="ko-KR" sz="1000" dirty="0" smtClean="0">
              <a:solidFill>
                <a:schemeClr val="tx2">
                  <a:lumMod val="75000"/>
                </a:schemeClr>
              </a:solidFill>
            </a:endParaRPr>
          </a:p>
          <a:p>
            <a:pPr>
              <a:buClr>
                <a:schemeClr val="bg1">
                  <a:lumMod val="50000"/>
                </a:schemeClr>
              </a:buClr>
              <a:buSzPct val="80000"/>
              <a:buFont typeface="Wingdings" pitchFamily="2" charset="2"/>
              <a:buChar char="u"/>
            </a:pPr>
            <a:r>
              <a:rPr lang="en-US" altLang="ko-KR" sz="1000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ko-KR" altLang="en-US" sz="1000" dirty="0" smtClean="0">
                <a:solidFill>
                  <a:schemeClr val="tx2">
                    <a:lumMod val="75000"/>
                  </a:schemeClr>
                </a:solidFill>
              </a:rPr>
              <a:t>서비스 분야 확대</a:t>
            </a:r>
            <a:endParaRPr lang="en-US" altLang="ko-KR" sz="1000" dirty="0" smtClean="0">
              <a:solidFill>
                <a:schemeClr val="tx2">
                  <a:lumMod val="75000"/>
                </a:schemeClr>
              </a:solidFill>
            </a:endParaRPr>
          </a:p>
          <a:p>
            <a:pPr>
              <a:buClr>
                <a:schemeClr val="bg1">
                  <a:lumMod val="50000"/>
                </a:schemeClr>
              </a:buClr>
              <a:buSzPct val="80000"/>
              <a:buFont typeface="Wingdings" pitchFamily="2" charset="2"/>
              <a:buChar char="u"/>
            </a:pPr>
            <a:r>
              <a:rPr lang="en-US" altLang="ko-KR" sz="1000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ko-KR" altLang="en-US" sz="1000" dirty="0" err="1" smtClean="0">
                <a:solidFill>
                  <a:schemeClr val="tx2">
                    <a:lumMod val="75000"/>
                  </a:schemeClr>
                </a:solidFill>
              </a:rPr>
              <a:t>앱</a:t>
            </a:r>
            <a:r>
              <a:rPr lang="ko-KR" altLang="en-US" sz="1000" dirty="0" smtClean="0">
                <a:solidFill>
                  <a:schemeClr val="tx2">
                    <a:lumMod val="75000"/>
                  </a:schemeClr>
                </a:solidFill>
              </a:rPr>
              <a:t> 서비스 </a:t>
            </a:r>
            <a:endParaRPr lang="en-US" altLang="ko-KR" sz="1000" dirty="0" smtClean="0">
              <a:solidFill>
                <a:schemeClr val="tx2">
                  <a:lumMod val="75000"/>
                </a:schemeClr>
              </a:solidFill>
            </a:endParaRPr>
          </a:p>
          <a:p>
            <a:pPr>
              <a:buClr>
                <a:schemeClr val="bg1">
                  <a:lumMod val="50000"/>
                </a:schemeClr>
              </a:buClr>
              <a:buSzPct val="80000"/>
              <a:buFont typeface="Wingdings" pitchFamily="2" charset="2"/>
              <a:buChar char="u"/>
            </a:pPr>
            <a:r>
              <a:rPr lang="en-US" altLang="ko-KR" sz="1000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ko-KR" altLang="en-US" sz="1000" dirty="0" smtClean="0">
                <a:solidFill>
                  <a:schemeClr val="tx2">
                    <a:lumMod val="75000"/>
                  </a:schemeClr>
                </a:solidFill>
              </a:rPr>
              <a:t>통계 기능 </a:t>
            </a:r>
            <a:endParaRPr lang="en-US" altLang="ko-KR" sz="1000" dirty="0" smtClean="0">
              <a:solidFill>
                <a:schemeClr val="tx2">
                  <a:lumMod val="75000"/>
                </a:schemeClr>
              </a:solidFill>
            </a:endParaRPr>
          </a:p>
          <a:p>
            <a:pPr>
              <a:buClr>
                <a:schemeClr val="bg1">
                  <a:lumMod val="50000"/>
                </a:schemeClr>
              </a:buClr>
              <a:buSzPct val="80000"/>
              <a:buFont typeface="Wingdings" pitchFamily="2" charset="2"/>
              <a:buChar char="u"/>
            </a:pPr>
            <a:r>
              <a:rPr lang="en-US" altLang="ko-KR" sz="1000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ko-KR" altLang="en-US" sz="1000" dirty="0" smtClean="0">
                <a:solidFill>
                  <a:schemeClr val="tx2">
                    <a:lumMod val="75000"/>
                  </a:schemeClr>
                </a:solidFill>
              </a:rPr>
              <a:t>이벤트 모듈 개발</a:t>
            </a:r>
            <a:endParaRPr lang="en-US" altLang="ko-KR" sz="1000" dirty="0" smtClean="0">
              <a:solidFill>
                <a:schemeClr val="tx2">
                  <a:lumMod val="75000"/>
                </a:schemeClr>
              </a:solidFill>
            </a:endParaRPr>
          </a:p>
          <a:p>
            <a:pPr>
              <a:buClr>
                <a:schemeClr val="bg1">
                  <a:lumMod val="50000"/>
                </a:schemeClr>
              </a:buClr>
              <a:buSzPct val="80000"/>
              <a:buFont typeface="Wingdings" pitchFamily="2" charset="2"/>
              <a:buChar char="u"/>
            </a:pPr>
            <a:r>
              <a:rPr lang="en-US" altLang="ko-KR" sz="1000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ko-KR" altLang="en-US" sz="1000" dirty="0" smtClean="0">
                <a:solidFill>
                  <a:schemeClr val="tx2">
                    <a:lumMod val="75000"/>
                  </a:schemeClr>
                </a:solidFill>
              </a:rPr>
              <a:t>데이터 분석 </a:t>
            </a:r>
            <a:endParaRPr lang="en-US" altLang="ko-KR" sz="1000" dirty="0" smtClean="0">
              <a:solidFill>
                <a:schemeClr val="tx2">
                  <a:lumMod val="75000"/>
                </a:schemeClr>
              </a:solidFill>
            </a:endParaRPr>
          </a:p>
          <a:p>
            <a:pPr>
              <a:buClr>
                <a:schemeClr val="bg1">
                  <a:lumMod val="50000"/>
                </a:schemeClr>
              </a:buClr>
              <a:buSzPct val="80000"/>
              <a:buFont typeface="Wingdings" pitchFamily="2" charset="2"/>
              <a:buChar char="u"/>
            </a:pPr>
            <a:r>
              <a:rPr lang="en-US" altLang="ko-KR" sz="1000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altLang="ko-KR" sz="1000" dirty="0" smtClean="0">
                <a:solidFill>
                  <a:schemeClr val="tx2">
                    <a:lumMod val="75000"/>
                  </a:schemeClr>
                </a:solidFill>
              </a:rPr>
              <a:t>SNS </a:t>
            </a:r>
            <a:r>
              <a:rPr lang="ko-KR" altLang="en-US" sz="1000" dirty="0" smtClean="0">
                <a:solidFill>
                  <a:schemeClr val="tx2">
                    <a:lumMod val="75000"/>
                  </a:schemeClr>
                </a:solidFill>
              </a:rPr>
              <a:t>연동</a:t>
            </a:r>
            <a:endParaRPr lang="ko-KR" altLang="en-US" sz="10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7460754" y="4684018"/>
            <a:ext cx="1368152" cy="13372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t" anchorCtr="0"/>
          <a:lstStyle/>
          <a:p>
            <a:pPr>
              <a:buClr>
                <a:schemeClr val="bg1">
                  <a:lumMod val="50000"/>
                </a:schemeClr>
              </a:buClr>
              <a:buSzPct val="80000"/>
              <a:buFont typeface="Wingdings" pitchFamily="2" charset="2"/>
              <a:buChar char="u"/>
            </a:pPr>
            <a:r>
              <a:rPr lang="ko-KR" altLang="en-US" sz="1000" dirty="0" smtClean="0">
                <a:solidFill>
                  <a:schemeClr val="tx2">
                    <a:lumMod val="75000"/>
                  </a:schemeClr>
                </a:solidFill>
              </a:rPr>
              <a:t> 빅데이타 분석</a:t>
            </a:r>
            <a:endParaRPr lang="en-US" altLang="ko-KR" sz="1000" dirty="0" smtClean="0">
              <a:solidFill>
                <a:schemeClr val="tx2">
                  <a:lumMod val="75000"/>
                </a:schemeClr>
              </a:solidFill>
            </a:endParaRPr>
          </a:p>
          <a:p>
            <a:pPr>
              <a:buClr>
                <a:schemeClr val="bg1">
                  <a:lumMod val="50000"/>
                </a:schemeClr>
              </a:buClr>
              <a:buSzPct val="80000"/>
              <a:buFont typeface="Wingdings" pitchFamily="2" charset="2"/>
              <a:buChar char="u"/>
            </a:pPr>
            <a:r>
              <a:rPr lang="en-US" altLang="ko-KR" sz="1000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altLang="ko-KR" sz="1000" dirty="0" smtClean="0">
                <a:solidFill>
                  <a:schemeClr val="tx2">
                    <a:lumMod val="75000"/>
                  </a:schemeClr>
                </a:solidFill>
              </a:rPr>
              <a:t>BI </a:t>
            </a:r>
            <a:r>
              <a:rPr lang="ko-KR" altLang="en-US" sz="1000" dirty="0" smtClean="0">
                <a:solidFill>
                  <a:schemeClr val="tx2">
                    <a:lumMod val="75000"/>
                  </a:schemeClr>
                </a:solidFill>
              </a:rPr>
              <a:t>를 통한 통계 서비스 </a:t>
            </a:r>
            <a:endParaRPr lang="en-US" altLang="ko-KR" sz="1000" dirty="0" smtClean="0">
              <a:solidFill>
                <a:schemeClr val="tx2">
                  <a:lumMod val="75000"/>
                </a:schemeClr>
              </a:solidFill>
            </a:endParaRPr>
          </a:p>
          <a:p>
            <a:pPr>
              <a:buClr>
                <a:schemeClr val="bg1">
                  <a:lumMod val="50000"/>
                </a:schemeClr>
              </a:buClr>
              <a:buSzPct val="80000"/>
              <a:buFont typeface="Wingdings" pitchFamily="2" charset="2"/>
              <a:buChar char="u"/>
            </a:pPr>
            <a:r>
              <a:rPr lang="en-US" altLang="ko-KR" sz="1000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ko-KR" altLang="en-US" sz="1000" dirty="0" smtClean="0">
                <a:solidFill>
                  <a:schemeClr val="tx2">
                    <a:lumMod val="75000"/>
                  </a:schemeClr>
                </a:solidFill>
              </a:rPr>
              <a:t>광고 모듈 개발</a:t>
            </a:r>
            <a:endParaRPr lang="en-US" altLang="ko-KR" sz="1000" dirty="0" smtClean="0">
              <a:solidFill>
                <a:schemeClr val="tx2">
                  <a:lumMod val="75000"/>
                </a:schemeClr>
              </a:solidFill>
            </a:endParaRPr>
          </a:p>
          <a:p>
            <a:pPr>
              <a:buClr>
                <a:schemeClr val="bg1">
                  <a:lumMod val="50000"/>
                </a:schemeClr>
              </a:buClr>
              <a:buSzPct val="80000"/>
              <a:buFont typeface="Wingdings" pitchFamily="2" charset="2"/>
              <a:buChar char="u"/>
            </a:pPr>
            <a:r>
              <a:rPr lang="en-US" altLang="ko-KR" sz="1000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ko-KR" altLang="en-US" sz="1000" dirty="0" smtClean="0">
                <a:solidFill>
                  <a:schemeClr val="tx2">
                    <a:lumMod val="75000"/>
                  </a:schemeClr>
                </a:solidFill>
              </a:rPr>
              <a:t>타 사이트 연계를 위한 </a:t>
            </a:r>
            <a:r>
              <a:rPr lang="en-US" altLang="ko-KR" sz="1000" dirty="0" smtClean="0">
                <a:solidFill>
                  <a:schemeClr val="tx2">
                    <a:lumMod val="75000"/>
                  </a:schemeClr>
                </a:solidFill>
              </a:rPr>
              <a:t>API </a:t>
            </a:r>
            <a:r>
              <a:rPr lang="ko-KR" altLang="en-US" sz="1000" dirty="0" smtClean="0">
                <a:solidFill>
                  <a:schemeClr val="tx2">
                    <a:lumMod val="75000"/>
                  </a:schemeClr>
                </a:solidFill>
              </a:rPr>
              <a:t>개발</a:t>
            </a:r>
            <a:endParaRPr lang="en-US" altLang="ko-KR" sz="1000" dirty="0" smtClean="0">
              <a:solidFill>
                <a:schemeClr val="tx2">
                  <a:lumMod val="75000"/>
                </a:schemeClr>
              </a:solidFill>
            </a:endParaRPr>
          </a:p>
          <a:p>
            <a:pPr>
              <a:buClr>
                <a:schemeClr val="bg1">
                  <a:lumMod val="50000"/>
                </a:schemeClr>
              </a:buClr>
              <a:buSzPct val="80000"/>
              <a:buFont typeface="Wingdings" pitchFamily="2" charset="2"/>
              <a:buChar char="u"/>
            </a:pPr>
            <a:r>
              <a:rPr lang="en-US" altLang="ko-KR" sz="1000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ko-KR" altLang="en-US" sz="1000" dirty="0" smtClean="0">
                <a:solidFill>
                  <a:schemeClr val="tx2">
                    <a:lumMod val="75000"/>
                  </a:schemeClr>
                </a:solidFill>
              </a:rPr>
              <a:t>다국어 서비스 개발</a:t>
            </a:r>
            <a:endParaRPr lang="ko-KR" altLang="en-US" sz="10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0" name="오른쪽 화살표 19"/>
          <p:cNvSpPr/>
          <p:nvPr/>
        </p:nvSpPr>
        <p:spPr>
          <a:xfrm>
            <a:off x="2845718" y="2852936"/>
            <a:ext cx="288032" cy="288032"/>
          </a:xfrm>
          <a:prstGeom prst="right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오른쪽 화살표 20"/>
          <p:cNvSpPr/>
          <p:nvPr/>
        </p:nvSpPr>
        <p:spPr>
          <a:xfrm>
            <a:off x="6665243" y="2852936"/>
            <a:ext cx="288032" cy="288032"/>
          </a:xfrm>
          <a:prstGeom prst="right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1136576" y="3284984"/>
            <a:ext cx="122413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r>
              <a:rPr lang="ko-KR" altLang="en-US" sz="1100" b="1" smtClean="0">
                <a:solidFill>
                  <a:schemeClr val="bg1"/>
                </a:solidFill>
              </a:rPr>
              <a:t>표준화 및 기본 기능 개발</a:t>
            </a:r>
            <a:endParaRPr lang="ko-KR" altLang="en-US" sz="1100" b="1" dirty="0">
              <a:solidFill>
                <a:schemeClr val="bg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3944888" y="3284984"/>
            <a:ext cx="1872208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r>
              <a:rPr lang="ko-KR" altLang="en-US" sz="1100" b="1" dirty="0" smtClean="0">
                <a:solidFill>
                  <a:schemeClr val="bg1"/>
                </a:solidFill>
              </a:rPr>
              <a:t>서비스  분야 확대 및 추가 서비스 개발</a:t>
            </a:r>
            <a:endParaRPr lang="ko-KR" altLang="en-US" sz="1100" b="1" dirty="0">
              <a:solidFill>
                <a:schemeClr val="bg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7183388" y="3284984"/>
            <a:ext cx="1872208" cy="432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r>
              <a:rPr lang="ko-KR" altLang="en-US" sz="1100" b="1" dirty="0" smtClean="0">
                <a:solidFill>
                  <a:schemeClr val="bg1"/>
                </a:solidFill>
              </a:rPr>
              <a:t>디자인 </a:t>
            </a:r>
            <a:r>
              <a:rPr lang="en-US" altLang="ko-KR" sz="1100" b="1" dirty="0" smtClean="0">
                <a:solidFill>
                  <a:schemeClr val="bg1"/>
                </a:solidFill>
              </a:rPr>
              <a:t>DB</a:t>
            </a:r>
            <a:r>
              <a:rPr lang="ko-KR" altLang="en-US" sz="1100" b="1" dirty="0" smtClean="0">
                <a:solidFill>
                  <a:schemeClr val="bg1"/>
                </a:solidFill>
              </a:rPr>
              <a:t>를 활용한</a:t>
            </a:r>
            <a:endParaRPr lang="en-US" altLang="ko-KR" sz="1100" b="1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sz="1100" b="1" dirty="0" smtClean="0">
                <a:solidFill>
                  <a:schemeClr val="bg1"/>
                </a:solidFill>
              </a:rPr>
              <a:t>빅데이타 분석</a:t>
            </a:r>
            <a:endParaRPr lang="ko-KR" altLang="en-US" sz="1100" b="1" dirty="0">
              <a:solidFill>
                <a:schemeClr val="bg1"/>
              </a:solidFill>
            </a:endParaRPr>
          </a:p>
        </p:txBody>
      </p:sp>
      <p:cxnSp>
        <p:nvCxnSpPr>
          <p:cNvPr id="26" name="직선 연결선 25"/>
          <p:cNvCxnSpPr/>
          <p:nvPr/>
        </p:nvCxnSpPr>
        <p:spPr>
          <a:xfrm>
            <a:off x="848544" y="2708920"/>
            <a:ext cx="1728192" cy="0"/>
          </a:xfrm>
          <a:prstGeom prst="line">
            <a:avLst/>
          </a:prstGeom>
          <a:ln w="1905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>
            <a:off x="3629844" y="2647578"/>
            <a:ext cx="2547292" cy="0"/>
          </a:xfrm>
          <a:prstGeom prst="line">
            <a:avLst/>
          </a:prstGeom>
          <a:ln w="1905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7287444" y="2708920"/>
            <a:ext cx="1728192" cy="0"/>
          </a:xfrm>
          <a:prstGeom prst="line">
            <a:avLst/>
          </a:prstGeom>
          <a:ln w="1905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타원 34"/>
          <p:cNvSpPr/>
          <p:nvPr/>
        </p:nvSpPr>
        <p:spPr>
          <a:xfrm>
            <a:off x="3224808" y="1638325"/>
            <a:ext cx="2088232" cy="2088232"/>
          </a:xfrm>
          <a:prstGeom prst="ellipse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3224808" y="2434233"/>
            <a:ext cx="2088232" cy="2088232"/>
          </a:xfrm>
          <a:prstGeom prst="ellipse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3224808" y="3043833"/>
            <a:ext cx="2088232" cy="2088232"/>
          </a:xfrm>
          <a:prstGeom prst="ellipse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3224808" y="3729633"/>
            <a:ext cx="2088232" cy="2088232"/>
          </a:xfrm>
          <a:prstGeom prst="ellipse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9"/>
          <p:cNvSpPr txBox="1">
            <a:spLocks noChangeArrowheads="1"/>
          </p:cNvSpPr>
          <p:nvPr/>
        </p:nvSpPr>
        <p:spPr bwMode="auto">
          <a:xfrm>
            <a:off x="1616249" y="505247"/>
            <a:ext cx="1872207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ko-KR" sz="1600" dirty="0" smtClean="0">
                <a:solidFill>
                  <a:schemeClr val="accent1">
                    <a:lumMod val="75000"/>
                  </a:schemeClr>
                </a:solidFill>
                <a:latin typeface="나눔고딕 Bold" pitchFamily="50" charset="-127"/>
                <a:ea typeface="나눔고딕 Bold" pitchFamily="50" charset="-127"/>
              </a:rPr>
              <a:t>&gt;  </a:t>
            </a:r>
            <a:r>
              <a:rPr lang="en-US" altLang="ko-KR" sz="1600" smtClean="0">
                <a:solidFill>
                  <a:schemeClr val="accent1">
                    <a:lumMod val="75000"/>
                  </a:schemeClr>
                </a:solidFill>
                <a:latin typeface="나눔고딕 Bold" pitchFamily="50" charset="-127"/>
                <a:ea typeface="나눔고딕 Bold" pitchFamily="50" charset="-127"/>
              </a:rPr>
              <a:t>1.</a:t>
            </a:r>
            <a:r>
              <a:rPr lang="ko-KR" altLang="en-US" sz="1600" dirty="0" smtClean="0">
                <a:solidFill>
                  <a:schemeClr val="accent1">
                    <a:lumMod val="75000"/>
                  </a:schemeClr>
                </a:solidFill>
                <a:latin typeface="나눔고딕 Bold" pitchFamily="50" charset="-127"/>
                <a:ea typeface="나눔고딕 Bold" pitchFamily="50" charset="-127"/>
              </a:rPr>
              <a:t>사업범위 </a:t>
            </a:r>
            <a:endParaRPr lang="ko-KR" altLang="en-US" sz="1600" dirty="0">
              <a:solidFill>
                <a:schemeClr val="accent1">
                  <a:lumMod val="75000"/>
                </a:schemeClr>
              </a:solidFill>
              <a:latin typeface="나눔고딕 Bold" pitchFamily="50" charset="-127"/>
              <a:ea typeface="나눔고딕 Bold" pitchFamily="50" charset="-127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1712640" y="2492896"/>
            <a:ext cx="2160240" cy="216024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ko-KR" altLang="en-US" sz="2000" b="1" dirty="0" smtClean="0">
                <a:latin typeface="+mn-ea"/>
              </a:rPr>
              <a:t>시스템 개</a:t>
            </a:r>
            <a:r>
              <a:rPr lang="ko-KR" altLang="en-US" sz="2000" b="1" dirty="0" smtClean="0">
                <a:latin typeface="+mn-ea"/>
              </a:rPr>
              <a:t>발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416496" y="1124744"/>
            <a:ext cx="21602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800" b="1" dirty="0" smtClean="0">
                <a:solidFill>
                  <a:srgbClr val="3180B1"/>
                </a:solidFill>
                <a:latin typeface="+mn-ea"/>
                <a:ea typeface="+mn-ea"/>
              </a:rPr>
              <a:t>주요 개발 범위</a:t>
            </a:r>
            <a:endParaRPr lang="ko-KR" altLang="en-US" sz="1800" b="1" dirty="0">
              <a:solidFill>
                <a:srgbClr val="3180B1"/>
              </a:solidFill>
              <a:latin typeface="+mn-ea"/>
              <a:ea typeface="+mn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317279" y="2852936"/>
            <a:ext cx="10081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bg1">
                    <a:lumMod val="95000"/>
                  </a:schemeClr>
                </a:solidFill>
                <a:latin typeface="+mn-ea"/>
                <a:ea typeface="+mn-ea"/>
              </a:rPr>
              <a:t>2017</a:t>
            </a:r>
            <a:endParaRPr lang="ko-KR" altLang="en-US" b="1" dirty="0">
              <a:solidFill>
                <a:schemeClr val="bg1">
                  <a:lumMod val="9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2216696" y="3861048"/>
            <a:ext cx="122413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r>
              <a:rPr lang="ko-KR" altLang="en-US" sz="1100" b="1" dirty="0" smtClean="0">
                <a:solidFill>
                  <a:schemeClr val="bg1"/>
                </a:solidFill>
              </a:rPr>
              <a:t>표준화 및 기본 기능 개발</a:t>
            </a:r>
            <a:endParaRPr lang="ko-KR" altLang="en-US" sz="1100" b="1" dirty="0">
              <a:solidFill>
                <a:schemeClr val="bg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4736976" y="1250801"/>
            <a:ext cx="936104" cy="936104"/>
          </a:xfrm>
          <a:prstGeom prst="ellipse">
            <a:avLst/>
          </a:prstGeom>
          <a:solidFill>
            <a:srgbClr val="BAB5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ko-KR" altLang="en-US" sz="1400" b="1" dirty="0" smtClean="0">
                <a:latin typeface="+mn-ea"/>
              </a:rPr>
              <a:t>표준화</a:t>
            </a:r>
            <a:endParaRPr lang="ko-KR" altLang="en-US" sz="1400" b="1" dirty="0" smtClean="0">
              <a:latin typeface="+mn-ea"/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4736976" y="2250926"/>
            <a:ext cx="936104" cy="936104"/>
          </a:xfrm>
          <a:prstGeom prst="ellipse">
            <a:avLst/>
          </a:prstGeom>
          <a:solidFill>
            <a:srgbClr val="BAB5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ko-KR" altLang="en-US" sz="1400" b="1" dirty="0" smtClean="0">
                <a:latin typeface="+mn-ea"/>
              </a:rPr>
              <a:t>플랫폼</a:t>
            </a:r>
            <a:endParaRPr lang="ko-KR" altLang="en-US" sz="1400" b="1" dirty="0" smtClean="0">
              <a:latin typeface="+mn-ea"/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4736976" y="3248000"/>
            <a:ext cx="936104" cy="936104"/>
          </a:xfrm>
          <a:prstGeom prst="ellipse">
            <a:avLst/>
          </a:prstGeom>
          <a:solidFill>
            <a:srgbClr val="66AA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ko-KR" altLang="en-US" sz="1400" b="1" smtClean="0">
                <a:latin typeface="+mn-ea"/>
              </a:rPr>
              <a:t>회원</a:t>
            </a:r>
            <a:endParaRPr lang="ko-KR" altLang="en-US" sz="1400" b="1" dirty="0" smtClean="0">
              <a:latin typeface="+mn-ea"/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4736976" y="4238600"/>
            <a:ext cx="936104" cy="936104"/>
          </a:xfrm>
          <a:prstGeom prst="ellipse">
            <a:avLst/>
          </a:prstGeom>
          <a:solidFill>
            <a:srgbClr val="66AA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ko-KR" altLang="en-US" sz="1400" b="1" dirty="0" smtClean="0">
                <a:latin typeface="+mn-ea"/>
              </a:rPr>
              <a:t>공유</a:t>
            </a:r>
            <a:endParaRPr lang="en-US" altLang="ko-KR" sz="1400" b="1" dirty="0" smtClean="0">
              <a:latin typeface="+mn-ea"/>
            </a:endParaRPr>
          </a:p>
          <a:p>
            <a:pPr algn="ctr"/>
            <a:r>
              <a:rPr lang="ko-KR" altLang="en-US" sz="1400" b="1" dirty="0" smtClean="0">
                <a:latin typeface="+mn-ea"/>
              </a:rPr>
              <a:t>서비</a:t>
            </a:r>
            <a:r>
              <a:rPr lang="ko-KR" altLang="en-US" sz="1400" b="1" dirty="0" smtClean="0">
                <a:latin typeface="+mn-ea"/>
              </a:rPr>
              <a:t>스</a:t>
            </a:r>
          </a:p>
        </p:txBody>
      </p:sp>
      <p:sp>
        <p:nvSpPr>
          <p:cNvPr id="29" name="타원 28"/>
          <p:cNvSpPr/>
          <p:nvPr/>
        </p:nvSpPr>
        <p:spPr>
          <a:xfrm>
            <a:off x="4736976" y="5229200"/>
            <a:ext cx="936104" cy="936104"/>
          </a:xfrm>
          <a:prstGeom prst="ellipse">
            <a:avLst/>
          </a:prstGeom>
          <a:solidFill>
            <a:srgbClr val="66AA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ko-KR" altLang="en-US" sz="1400" b="1" dirty="0" smtClean="0">
                <a:latin typeface="+mn-ea"/>
              </a:rPr>
              <a:t>발주</a:t>
            </a:r>
            <a:endParaRPr lang="en-US" altLang="ko-KR" sz="1400" b="1" dirty="0" smtClean="0">
              <a:latin typeface="+mn-ea"/>
            </a:endParaRPr>
          </a:p>
          <a:p>
            <a:pPr algn="ctr"/>
            <a:r>
              <a:rPr lang="ko-KR" altLang="en-US" sz="1400" b="1" dirty="0" smtClean="0">
                <a:latin typeface="+mn-ea"/>
              </a:rPr>
              <a:t>의뢰</a:t>
            </a:r>
            <a:endParaRPr lang="en-US" altLang="ko-KR" sz="1400" b="1" dirty="0" smtClean="0">
              <a:latin typeface="+mn-ea"/>
            </a:endParaRPr>
          </a:p>
          <a:p>
            <a:pPr algn="ctr"/>
            <a:r>
              <a:rPr lang="ko-KR" altLang="en-US" sz="1400" b="1" dirty="0" smtClean="0">
                <a:latin typeface="+mn-ea"/>
              </a:rPr>
              <a:t>서비</a:t>
            </a:r>
            <a:r>
              <a:rPr lang="ko-KR" altLang="en-US" sz="1400" b="1" dirty="0" smtClean="0">
                <a:latin typeface="+mn-ea"/>
              </a:rPr>
              <a:t>스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5817096" y="1484784"/>
            <a:ext cx="2952328" cy="432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t" anchorCtr="0"/>
          <a:lstStyle/>
          <a:p>
            <a:pPr>
              <a:buClr>
                <a:schemeClr val="bg1">
                  <a:lumMod val="50000"/>
                </a:schemeClr>
              </a:buClr>
              <a:buSzPct val="80000"/>
              <a:buFont typeface="Wingdings" pitchFamily="2" charset="2"/>
              <a:buChar char="u"/>
            </a:pPr>
            <a:r>
              <a:rPr lang="ko-KR" altLang="en-US" sz="1000" dirty="0" smtClean="0">
                <a:solidFill>
                  <a:schemeClr val="tx2">
                    <a:lumMod val="75000"/>
                  </a:schemeClr>
                </a:solidFill>
              </a:rPr>
              <a:t> 디자인 유통을 위한 형식의 표준화</a:t>
            </a:r>
            <a:endParaRPr lang="en-US" altLang="ko-KR" sz="1000" dirty="0" smtClean="0">
              <a:solidFill>
                <a:schemeClr val="tx2">
                  <a:lumMod val="75000"/>
                </a:schemeClr>
              </a:solidFill>
            </a:endParaRPr>
          </a:p>
          <a:p>
            <a:pPr>
              <a:buClr>
                <a:schemeClr val="bg1">
                  <a:lumMod val="50000"/>
                </a:schemeClr>
              </a:buClr>
              <a:buSzPct val="80000"/>
              <a:buFont typeface="Wingdings" pitchFamily="2" charset="2"/>
              <a:buChar char="u"/>
            </a:pPr>
            <a:r>
              <a:rPr lang="en-US" altLang="ko-KR" sz="1000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ko-KR" altLang="en-US" sz="1000" dirty="0" smtClean="0">
                <a:solidFill>
                  <a:schemeClr val="tx2">
                    <a:lumMod val="75000"/>
                  </a:schemeClr>
                </a:solidFill>
              </a:rPr>
              <a:t>공유 및 발주 서비스 프로세스 정의</a:t>
            </a:r>
            <a:r>
              <a:rPr lang="ko-KR" altLang="en-US" sz="1000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endParaRPr lang="ko-KR" altLang="en-US" sz="10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5817096" y="2476500"/>
            <a:ext cx="2952328" cy="432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t" anchorCtr="0"/>
          <a:lstStyle/>
          <a:p>
            <a:pPr>
              <a:buClr>
                <a:schemeClr val="bg1">
                  <a:lumMod val="50000"/>
                </a:schemeClr>
              </a:buClr>
              <a:buSzPct val="80000"/>
              <a:buFont typeface="Wingdings" pitchFamily="2" charset="2"/>
              <a:buChar char="u"/>
            </a:pPr>
            <a:r>
              <a:rPr lang="ko-KR" altLang="en-US" sz="1000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ko-KR" altLang="en-US" sz="1000" dirty="0" err="1" smtClean="0">
                <a:solidFill>
                  <a:schemeClr val="tx2">
                    <a:lumMod val="75000"/>
                  </a:schemeClr>
                </a:solidFill>
              </a:rPr>
              <a:t>확장성을</a:t>
            </a:r>
            <a:r>
              <a:rPr lang="ko-KR" altLang="en-US" sz="1000" dirty="0" smtClean="0">
                <a:solidFill>
                  <a:schemeClr val="tx2">
                    <a:lumMod val="75000"/>
                  </a:schemeClr>
                </a:solidFill>
              </a:rPr>
              <a:t> 고려한 </a:t>
            </a:r>
            <a:r>
              <a:rPr lang="en-US" altLang="ko-KR" sz="1000" dirty="0" smtClean="0">
                <a:solidFill>
                  <a:schemeClr val="tx2">
                    <a:lumMod val="75000"/>
                  </a:schemeClr>
                </a:solidFill>
              </a:rPr>
              <a:t>DB</a:t>
            </a:r>
            <a:r>
              <a:rPr lang="ko-KR" altLang="en-US" sz="1000" dirty="0" smtClean="0">
                <a:solidFill>
                  <a:schemeClr val="tx2">
                    <a:lumMod val="75000"/>
                  </a:schemeClr>
                </a:solidFill>
              </a:rPr>
              <a:t>설계</a:t>
            </a:r>
            <a:endParaRPr lang="en-US" altLang="ko-KR" sz="1000" dirty="0" smtClean="0">
              <a:solidFill>
                <a:schemeClr val="tx2">
                  <a:lumMod val="75000"/>
                </a:schemeClr>
              </a:solidFill>
            </a:endParaRPr>
          </a:p>
          <a:p>
            <a:pPr>
              <a:buClr>
                <a:schemeClr val="bg1">
                  <a:lumMod val="50000"/>
                </a:schemeClr>
              </a:buClr>
              <a:buSzPct val="80000"/>
              <a:buFont typeface="Wingdings" pitchFamily="2" charset="2"/>
              <a:buChar char="u"/>
            </a:pPr>
            <a:r>
              <a:rPr lang="en-US" altLang="ko-KR" sz="1000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ko-KR" altLang="en-US" sz="1000" dirty="0" smtClean="0">
                <a:solidFill>
                  <a:schemeClr val="tx2">
                    <a:lumMod val="75000"/>
                  </a:schemeClr>
                </a:solidFill>
              </a:rPr>
              <a:t>클라우드</a:t>
            </a:r>
            <a:r>
              <a:rPr lang="en-US" altLang="ko-KR" sz="1000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ko-KR" altLang="en-US" sz="1000" dirty="0" smtClean="0">
                <a:solidFill>
                  <a:schemeClr val="tx2">
                    <a:lumMod val="75000"/>
                  </a:schemeClr>
                </a:solidFill>
              </a:rPr>
              <a:t>기반 시스템 개발</a:t>
            </a:r>
            <a:endParaRPr lang="en-US" altLang="ko-KR" sz="1000" dirty="0" smtClean="0">
              <a:solidFill>
                <a:schemeClr val="tx2">
                  <a:lumMod val="75000"/>
                </a:schemeClr>
              </a:solidFill>
            </a:endParaRPr>
          </a:p>
          <a:p>
            <a:pPr>
              <a:buClr>
                <a:schemeClr val="bg1">
                  <a:lumMod val="50000"/>
                </a:schemeClr>
              </a:buClr>
              <a:buSzPct val="80000"/>
              <a:buFont typeface="Wingdings" pitchFamily="2" charset="2"/>
              <a:buChar char="u"/>
            </a:pPr>
            <a:r>
              <a:rPr lang="ko-KR" altLang="en-US" sz="1000" dirty="0" smtClean="0">
                <a:solidFill>
                  <a:schemeClr val="tx2">
                    <a:lumMod val="75000"/>
                  </a:schemeClr>
                </a:solidFill>
              </a:rPr>
              <a:t>검색 기능 구현</a:t>
            </a:r>
            <a:endParaRPr lang="ko-KR" altLang="en-US" sz="10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5817096" y="3443089"/>
            <a:ext cx="2952328" cy="432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t" anchorCtr="0"/>
          <a:lstStyle/>
          <a:p>
            <a:pPr>
              <a:buClr>
                <a:schemeClr val="bg1">
                  <a:lumMod val="50000"/>
                </a:schemeClr>
              </a:buClr>
              <a:buSzPct val="80000"/>
              <a:buFont typeface="Wingdings" pitchFamily="2" charset="2"/>
              <a:buChar char="u"/>
            </a:pPr>
            <a:r>
              <a:rPr lang="ko-KR" altLang="en-US" sz="1000" dirty="0" smtClean="0">
                <a:solidFill>
                  <a:schemeClr val="tx2">
                    <a:lumMod val="75000"/>
                  </a:schemeClr>
                </a:solidFill>
              </a:rPr>
              <a:t> 수요자</a:t>
            </a:r>
            <a:r>
              <a:rPr lang="en-US" altLang="ko-KR" sz="1000" dirty="0" smtClean="0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ko-KR" altLang="en-US" sz="1000" dirty="0" smtClean="0">
                <a:solidFill>
                  <a:schemeClr val="tx2">
                    <a:lumMod val="75000"/>
                  </a:schemeClr>
                </a:solidFill>
              </a:rPr>
              <a:t>공급자 회원 관리 기능 개발</a:t>
            </a:r>
            <a:endParaRPr lang="en-US" altLang="ko-KR" sz="1000" dirty="0" smtClean="0">
              <a:solidFill>
                <a:schemeClr val="tx2">
                  <a:lumMod val="75000"/>
                </a:schemeClr>
              </a:solidFill>
            </a:endParaRPr>
          </a:p>
          <a:p>
            <a:pPr>
              <a:buClr>
                <a:schemeClr val="bg1">
                  <a:lumMod val="50000"/>
                </a:schemeClr>
              </a:buClr>
              <a:buSzPct val="80000"/>
              <a:buFont typeface="Wingdings" pitchFamily="2" charset="2"/>
              <a:buChar char="u"/>
            </a:pPr>
            <a:r>
              <a:rPr lang="en-US" altLang="ko-KR" sz="1000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ko-KR" altLang="en-US" sz="1000" dirty="0" err="1" smtClean="0">
                <a:solidFill>
                  <a:schemeClr val="tx2">
                    <a:lumMod val="75000"/>
                  </a:schemeClr>
                </a:solidFill>
              </a:rPr>
              <a:t>회원별</a:t>
            </a:r>
            <a:r>
              <a:rPr lang="ko-KR" altLang="en-US" sz="1000" dirty="0" smtClean="0">
                <a:solidFill>
                  <a:schemeClr val="tx2">
                    <a:lumMod val="75000"/>
                  </a:schemeClr>
                </a:solidFill>
              </a:rPr>
              <a:t> 개인화 서비스 개발</a:t>
            </a:r>
            <a:endParaRPr lang="ko-KR" altLang="en-US" sz="10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5817096" y="4443214"/>
            <a:ext cx="2952328" cy="432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t" anchorCtr="0"/>
          <a:lstStyle/>
          <a:p>
            <a:pPr>
              <a:buClr>
                <a:schemeClr val="bg1">
                  <a:lumMod val="50000"/>
                </a:schemeClr>
              </a:buClr>
              <a:buSzPct val="80000"/>
              <a:buFont typeface="Wingdings" pitchFamily="2" charset="2"/>
              <a:buChar char="u"/>
            </a:pPr>
            <a:r>
              <a:rPr lang="ko-KR" altLang="en-US" sz="1000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altLang="ko-KR" sz="1000" dirty="0" smtClean="0">
                <a:solidFill>
                  <a:schemeClr val="tx2">
                    <a:lumMod val="75000"/>
                  </a:schemeClr>
                </a:solidFill>
              </a:rPr>
              <a:t>0</a:t>
            </a:r>
            <a:r>
              <a:rPr lang="ko-KR" altLang="en-US" sz="1000" dirty="0" smtClean="0">
                <a:solidFill>
                  <a:schemeClr val="tx2">
                    <a:lumMod val="75000"/>
                  </a:schemeClr>
                </a:solidFill>
              </a:rPr>
              <a:t>원 제안 서비스 개발</a:t>
            </a:r>
            <a:endParaRPr lang="en-US" altLang="ko-KR" sz="1000" dirty="0" smtClean="0">
              <a:solidFill>
                <a:schemeClr val="tx2">
                  <a:lumMod val="75000"/>
                </a:schemeClr>
              </a:solidFill>
            </a:endParaRPr>
          </a:p>
          <a:p>
            <a:pPr>
              <a:buClr>
                <a:schemeClr val="bg1">
                  <a:lumMod val="50000"/>
                </a:schemeClr>
              </a:buClr>
              <a:buSzPct val="80000"/>
              <a:buFont typeface="Wingdings" pitchFamily="2" charset="2"/>
              <a:buChar char="u"/>
            </a:pPr>
            <a:r>
              <a:rPr lang="en-US" altLang="ko-KR" sz="1000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ko-KR" altLang="en-US" sz="1000" dirty="0" smtClean="0">
                <a:solidFill>
                  <a:schemeClr val="tx2">
                    <a:lumMod val="75000"/>
                  </a:schemeClr>
                </a:solidFill>
              </a:rPr>
              <a:t>무료 의뢰 서비스 개발</a:t>
            </a:r>
            <a:endParaRPr lang="ko-KR" altLang="en-US" sz="10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5817096" y="5462389"/>
            <a:ext cx="2952328" cy="432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t" anchorCtr="0"/>
          <a:lstStyle/>
          <a:p>
            <a:pPr>
              <a:buClr>
                <a:schemeClr val="bg1">
                  <a:lumMod val="50000"/>
                </a:schemeClr>
              </a:buClr>
              <a:buSzPct val="80000"/>
              <a:buFont typeface="Wingdings" pitchFamily="2" charset="2"/>
              <a:buChar char="u"/>
            </a:pPr>
            <a:r>
              <a:rPr lang="ko-KR" altLang="en-US" sz="1000" dirty="0" smtClean="0">
                <a:solidFill>
                  <a:schemeClr val="tx2">
                    <a:lumMod val="75000"/>
                  </a:schemeClr>
                </a:solidFill>
              </a:rPr>
              <a:t>제안 서비스 개발</a:t>
            </a:r>
            <a:endParaRPr lang="en-US" altLang="ko-KR" sz="1000" dirty="0" smtClean="0">
              <a:solidFill>
                <a:schemeClr val="tx2">
                  <a:lumMod val="75000"/>
                </a:schemeClr>
              </a:solidFill>
            </a:endParaRPr>
          </a:p>
          <a:p>
            <a:pPr>
              <a:buClr>
                <a:schemeClr val="bg1">
                  <a:lumMod val="50000"/>
                </a:schemeClr>
              </a:buClr>
              <a:buSzPct val="80000"/>
              <a:buFont typeface="Wingdings" pitchFamily="2" charset="2"/>
              <a:buChar char="u"/>
            </a:pPr>
            <a:r>
              <a:rPr lang="en-US" altLang="ko-KR" sz="1000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ko-KR" altLang="en-US" sz="1000" dirty="0" smtClean="0">
                <a:solidFill>
                  <a:schemeClr val="tx2">
                    <a:lumMod val="75000"/>
                  </a:schemeClr>
                </a:solidFill>
              </a:rPr>
              <a:t>발주 서비스 개발</a:t>
            </a:r>
            <a:endParaRPr lang="en-US" altLang="ko-KR" sz="1000" dirty="0" smtClean="0">
              <a:solidFill>
                <a:schemeClr val="tx2">
                  <a:lumMod val="75000"/>
                </a:schemeClr>
              </a:solidFill>
            </a:endParaRPr>
          </a:p>
          <a:p>
            <a:pPr>
              <a:buClr>
                <a:schemeClr val="bg1">
                  <a:lumMod val="50000"/>
                </a:schemeClr>
              </a:buClr>
              <a:buSzPct val="80000"/>
              <a:buFont typeface="Wingdings" pitchFamily="2" charset="2"/>
              <a:buChar char="u"/>
            </a:pPr>
            <a:r>
              <a:rPr lang="en-US" altLang="ko-KR" sz="1000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ko-KR" altLang="en-US" sz="1000" dirty="0" smtClean="0">
                <a:solidFill>
                  <a:schemeClr val="tx2">
                    <a:lumMod val="75000"/>
                  </a:schemeClr>
                </a:solidFill>
              </a:rPr>
              <a:t>공모 서비스 개발</a:t>
            </a:r>
            <a:endParaRPr lang="ko-KR" altLang="en-US" sz="10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기본 디자인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2">
      <a:majorFont>
        <a:latin typeface="Calibri"/>
        <a:ea typeface="나눔고딕 ExtraBold"/>
        <a:cs typeface=""/>
      </a:majorFont>
      <a:minorFont>
        <a:latin typeface="Arial"/>
        <a:ea typeface="나눔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기본 디자인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5433</TotalTime>
  <Words>1567</Words>
  <Application>Microsoft Office PowerPoint</Application>
  <PresentationFormat>A4 용지(210x297mm)</PresentationFormat>
  <Paragraphs>639</Paragraphs>
  <Slides>19</Slides>
  <Notes>0</Notes>
  <HiddenSlides>0</HiddenSlides>
  <MMClips>0</MMClips>
  <ScaleCrop>false</ScaleCrop>
  <HeadingPairs>
    <vt:vector size="8" baseType="variant">
      <vt:variant>
        <vt:lpstr>사용한 글꼴</vt:lpstr>
      </vt:variant>
      <vt:variant>
        <vt:i4>16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37" baseType="lpstr">
      <vt:lpstr>굴림</vt:lpstr>
      <vt:lpstr>Arial</vt:lpstr>
      <vt:lpstr>나눔고딕</vt:lpstr>
      <vt:lpstr>HDCardBold</vt:lpstr>
      <vt:lpstr>Arial Unicode MS</vt:lpstr>
      <vt:lpstr>Microsoft JhengHei</vt:lpstr>
      <vt:lpstr>Trebuchet MS</vt:lpstr>
      <vt:lpstr>돋움</vt:lpstr>
      <vt:lpstr>Ebrima</vt:lpstr>
      <vt:lpstr>HY헤드라인M</vt:lpstr>
      <vt:lpstr>나눔고딕 Bold</vt:lpstr>
      <vt:lpstr>Wingdings</vt:lpstr>
      <vt:lpstr>맑은 고딕</vt:lpstr>
      <vt:lpstr>나눔고딕 ExtraBold</vt:lpstr>
      <vt:lpstr>궁서</vt:lpstr>
      <vt:lpstr>Century Gothic</vt:lpstr>
      <vt:lpstr>기본 디자인</vt:lpstr>
      <vt:lpstr>비트맵 이미지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</vt:vector>
  </TitlesOfParts>
  <Company>iii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sk</dc:creator>
  <cp:lastModifiedBy>psk</cp:lastModifiedBy>
  <cp:revision>449</cp:revision>
  <dcterms:created xsi:type="dcterms:W3CDTF">2006-08-29T14:22:50Z</dcterms:created>
  <dcterms:modified xsi:type="dcterms:W3CDTF">2017-05-19T00:23:12Z</dcterms:modified>
</cp:coreProperties>
</file>